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9" r:id="rId4"/>
    <p:sldId id="273" r:id="rId5"/>
    <p:sldId id="271" r:id="rId6"/>
    <p:sldId id="266" r:id="rId7"/>
    <p:sldId id="275" r:id="rId8"/>
    <p:sldId id="276" r:id="rId9"/>
    <p:sldId id="277" r:id="rId10"/>
    <p:sldId id="278" r:id="rId11"/>
    <p:sldId id="283" r:id="rId12"/>
    <p:sldId id="274" r:id="rId13"/>
    <p:sldId id="282" r:id="rId14"/>
    <p:sldId id="279" r:id="rId15"/>
    <p:sldId id="280" r:id="rId16"/>
    <p:sldId id="281" r:id="rId17"/>
    <p:sldId id="26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5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5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0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3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0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97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0611" y="340822"/>
            <a:ext cx="8778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«Андринская средняя общеобразовательная школа»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(дошкольное отделение) </a:t>
            </a:r>
          </a:p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Октябрьский район, ХМАО-Югра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9250" y="1475719"/>
            <a:ext cx="8395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ПРОЕКТ</a:t>
            </a:r>
          </a:p>
          <a:p>
            <a:pPr algn="ctr"/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«Осень»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886" y="5861785"/>
            <a:ext cx="10905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Составители: Гарболинская С.С. И воспитанники старшей группы «Маленькая страна»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493063-F78E-991E-C5CC-A0A375A9A1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81" y="2643878"/>
            <a:ext cx="4012192" cy="300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72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3133E-5FA4-5BDF-6606-C9E52B862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467"/>
            <a:ext cx="10515600" cy="69274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теме «Осень»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373513-7B4C-5832-C02B-16196F5FB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38" y="3386235"/>
            <a:ext cx="2106140" cy="28146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DEA358-8D04-EBE7-B805-3CA0E9084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63" y="1357924"/>
            <a:ext cx="2710646" cy="20283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D9D84E-3872-4C9B-7B68-F8FF729FC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7" y="1191285"/>
            <a:ext cx="2710648" cy="20283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88646C-920B-199B-0D32-3895AD756D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64" y="3625300"/>
            <a:ext cx="2710645" cy="20283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9E7D9A-0EF3-4065-FEE0-C2279B3A6D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39" y="2492000"/>
            <a:ext cx="3535814" cy="26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20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84F0E9-9A2F-F985-BDF1-42284C376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39" y="383784"/>
            <a:ext cx="4205811" cy="19421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1370C9-ADB7-CA0C-AB0A-DE6A88179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394" y="2460610"/>
            <a:ext cx="4205811" cy="19367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D86CD0-ABEA-DFB7-3B38-9E794665E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6"/>
          <a:stretch/>
        </p:blipFill>
        <p:spPr>
          <a:xfrm>
            <a:off x="7798394" y="427351"/>
            <a:ext cx="3798023" cy="18986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38AFDE-A509-F0B1-B5F8-9254B388D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r="12319"/>
          <a:stretch/>
        </p:blipFill>
        <p:spPr>
          <a:xfrm>
            <a:off x="7991460" y="4557632"/>
            <a:ext cx="3411889" cy="19388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63F198-4F8B-D904-0075-BC26A38DC2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r="20032"/>
          <a:stretch/>
        </p:blipFill>
        <p:spPr>
          <a:xfrm>
            <a:off x="4904267" y="4557631"/>
            <a:ext cx="2743200" cy="19388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43DBD6-30FA-B801-F322-ADBEC11425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5"/>
          <a:stretch/>
        </p:blipFill>
        <p:spPr>
          <a:xfrm rot="5400000">
            <a:off x="4374927" y="1197919"/>
            <a:ext cx="3801880" cy="22561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D0EEFC-C38C-8FE3-D82C-C9B4DC2006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8" r="32920"/>
          <a:stretch/>
        </p:blipFill>
        <p:spPr>
          <a:xfrm>
            <a:off x="944380" y="2479685"/>
            <a:ext cx="3615894" cy="324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20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2B4198-28EE-335C-6B6C-82ADF892EA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70" y="1832693"/>
            <a:ext cx="4392562" cy="32868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27B9B4-CC5B-D41B-02C9-A5E110633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30" y="1596452"/>
            <a:ext cx="2742502" cy="36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50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E935A-3F87-155B-31B2-43A2F805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888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Лепка, аппликация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AADB5A-3F4C-5163-2161-8C7A2EC01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/>
          <a:stretch/>
        </p:blipFill>
        <p:spPr>
          <a:xfrm>
            <a:off x="1838785" y="1298062"/>
            <a:ext cx="2606150" cy="47342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85AD20-3FEC-186E-C606-913EC024B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167" y="1406034"/>
            <a:ext cx="2082930" cy="451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63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23AB2-3814-FD4B-FDDE-B8EF6C889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402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центрах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78127E-1D9A-2780-7BAE-7814D2553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68" y="1136836"/>
            <a:ext cx="2983486" cy="22324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123105-14C7-7BEA-489F-9921A30A69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0" y="4433534"/>
            <a:ext cx="2983486" cy="22324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D3EA54-7DD3-7A47-A84A-2D298E431B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56" y="1145521"/>
            <a:ext cx="2327481" cy="31104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A3F7B5-4419-D80A-C9BC-819A8F4FCE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16" y="1014902"/>
            <a:ext cx="2983485" cy="22324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A545BE-2339-8E7E-4B4D-0B4549A631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54" y="3696265"/>
            <a:ext cx="2166100" cy="28947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FCF4FD-34B1-AC56-6AD6-E8FB0F37D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916" y="3532388"/>
            <a:ext cx="2347163" cy="31336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DD7AF6B-A89B-568F-072B-82803D7BBB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9914" y="2796178"/>
            <a:ext cx="3904934" cy="18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70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E49A78-FDCE-E651-2C26-2737796FAE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787" y="1564509"/>
            <a:ext cx="2821094" cy="37701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13C39B-EC98-E85F-238E-B7AF33E9B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202" y="1564510"/>
            <a:ext cx="2821094" cy="37701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DE90C7-9DD8-2942-6A92-783975ECE9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84" y="528254"/>
            <a:ext cx="3621966" cy="27102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E1E89F-5319-09DF-2E90-7BF70F381C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03" y="3429000"/>
            <a:ext cx="2279794" cy="304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54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5D3B20-832A-FC7F-4A90-69BB7B1C0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961994" y="543536"/>
            <a:ext cx="3154962" cy="42805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35A225-78DA-E957-98CB-BA3C49D1A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10"/>
          <a:stretch/>
        </p:blipFill>
        <p:spPr>
          <a:xfrm>
            <a:off x="8552089" y="2033906"/>
            <a:ext cx="3022424" cy="42805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767641-3C77-5A88-9717-C2DB71695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15"/>
          <a:stretch/>
        </p:blipFill>
        <p:spPr>
          <a:xfrm>
            <a:off x="4512238" y="938831"/>
            <a:ext cx="3644567" cy="20568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82FA8D-9C32-E5C1-10D3-CC77087323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6"/>
          <a:stretch/>
        </p:blipFill>
        <p:spPr>
          <a:xfrm>
            <a:off x="4258320" y="3862316"/>
            <a:ext cx="4152404" cy="245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28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B1F7A1-4401-AB3B-9C5E-7AB513596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32" y="662096"/>
            <a:ext cx="2581429" cy="19316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04123E-3B38-5F96-E2BF-5D322D43D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3" y="2526485"/>
            <a:ext cx="1819514" cy="24316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7BF681-F691-1B2C-6B59-30FC7189E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213" y="2693570"/>
            <a:ext cx="1795853" cy="23999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346108-799D-6743-5383-2BB4D04EB0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68" y="707373"/>
            <a:ext cx="2654365" cy="19861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AD9104-EBBC-D008-0CBF-1697ED610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67" y="1438992"/>
            <a:ext cx="2749995" cy="20577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756228-4240-26D5-15A5-09EAF1F8AE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68" y="4593703"/>
            <a:ext cx="2749995" cy="20577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AD1C7F-3D22-91AD-5BF4-D0BD238763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87" y="4719836"/>
            <a:ext cx="2581431" cy="19316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B236337-EC73-FCD0-1E56-870254ED89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67" y="4227163"/>
            <a:ext cx="2749995" cy="205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3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704333"/>
              </p:ext>
            </p:extLst>
          </p:nvPr>
        </p:nvGraphicFramePr>
        <p:xfrm>
          <a:off x="366563" y="381835"/>
          <a:ext cx="11466208" cy="589922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66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63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8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0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Осень. Растительный мир.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Образовательные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Формировать, совершенствовать, закреплять представления о пользе продуктов сельского хозяйства. 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Формировать и совершенствовать умения составлять описательные рассказы, рассказы по памяти.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r>
                        <a:rPr lang="ru-RU" sz="1300" dirty="0">
                          <a:effectLst/>
                          <a:latin typeface="Times New Roman"/>
                          <a:ea typeface="Calibri"/>
                        </a:rPr>
                        <a:t>3. Формировать понимание опасности употребления в пищу грязных овощей и фруктов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Развивающие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Развивать представления о вреде и опасных свойствах отдельных видов растительного мира. 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Развивать умение классифицировать предметы и объекты живого мира. 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r>
                        <a:rPr lang="ru-RU" sz="1300" dirty="0">
                          <a:effectLst/>
                          <a:latin typeface="Times New Roman"/>
                          <a:ea typeface="Calibri"/>
                        </a:rPr>
                        <a:t>3. Развитие интереса к различным видам игр.</a:t>
                      </a:r>
                    </a:p>
                    <a:p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Воспитательные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Желание участвовать в уходе за растениями в группе и на участке.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Воспитывать интерес к здоровому образу жизни.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r>
                        <a:rPr lang="ru-RU" sz="1300" dirty="0">
                          <a:effectLst/>
                          <a:latin typeface="Times New Roman"/>
                          <a:ea typeface="Calibri"/>
                        </a:rPr>
                        <a:t>3. Содействовать общению детей с знакомыми взрослыми и сверстниками посредством поручений.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11760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</a:rPr>
                        <a:t>Взаимодействие с семьями воспитанников</a:t>
                      </a:r>
                      <a:endParaRPr lang="ru-RU" sz="12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Конкурс совместных работ детей и родителей «Осень золотая»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«Праздник Осени»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Конкурс «Кормушка для зимующих птиц»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Работа с детьми и специалистами ДОУ</a:t>
                      </a:r>
                      <a:endParaRPr lang="ru-RU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r>
                        <a:rPr lang="ru-RU" sz="1200" dirty="0">
                          <a:effectLst/>
                          <a:latin typeface="Times New Roman"/>
                          <a:ea typeface="Calibri"/>
                        </a:rPr>
                        <a:t>1. Выставка детских работ на тему: «Осень золотая в гости к нам пришла»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07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092822"/>
              </p:ext>
            </p:extLst>
          </p:nvPr>
        </p:nvGraphicFramePr>
        <p:xfrm>
          <a:off x="366563" y="381836"/>
          <a:ext cx="11443636" cy="622666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663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46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83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3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Осень. Животный мир.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Образовательные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Формировать, совершенствовать, закреплять представления детей о жизни животных в осенний период времени, подготовка к зимовке.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Дать понимание отличия жизни домашних и диких животных в осенний период времени.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Формировать и совершенствовать умения составлять описательные рассказы, рассказы по памяти.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Развивающие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Развивать умение классифицировать животных по различным принципам: окрас, питание, место жительства и т.д.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Развивать представления об опасности, которую представляют животные.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Совершенствовать умение согласовывать слова в предложениях.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Воспитательные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Воспитывать желание помочь ближнему.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Воспитывать бережное и уважительное отношение к животным.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Воспитывать самостоятельность в самообслуживании и ухаживании за ближними.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111760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</a:rPr>
                        <a:t>Взаимодействие с семьями воспитанников</a:t>
                      </a:r>
                      <a:endParaRPr lang="ru-RU" sz="12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Конкурс совместных работ детей и родителей «Осень золотая»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«Праздник Осени»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Конкурс «Кормушка для зимующих птиц»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Работа с детьми и специалистами ДОУ</a:t>
                      </a:r>
                      <a:endParaRPr lang="ru-RU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r>
                        <a:rPr lang="ru-RU" sz="1200" dirty="0">
                          <a:effectLst/>
                          <a:latin typeface="Times New Roman"/>
                          <a:ea typeface="Calibri"/>
                        </a:rPr>
                        <a:t>1. Выставка детских работ на тему: «Осень золотая в гости к нам пришла»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3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Осень. Человек.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Образовательные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Дать детям представление о том, как изменяется жизнь человека с наступлением холодов (одежда, обувь, работа).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Продолжать знакомить с сельскохозяйственными профессиями.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Развивать восприятие, умение выделять разнообразные свойства и отношения предметов, включая разные органы чувств: зрение, слух осязание, обоняние, вкус.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Развивающие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Совершенствовать навыки создания сюжетных композиций на заданные темы.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Формировать представления о важности здоровья для человека.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Расширять представления детей об орудиях труда человека, необходимых в осенний период времени.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Воспитательные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Содействовать общению детей с знакомыми взрослыми и сверстниками посредством поручений.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Воспитывать умение самостоятельно одеваться, желание следить за внешним видом.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Воспитывать ценностное отношение к собственному труду, труду других людей и его результатам.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61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743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сна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5A5E39-5C07-0A64-750D-421B282878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06" y="1327629"/>
            <a:ext cx="4135467" cy="30944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B8A987-3DC3-8A46-A754-AB2BE0D9D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30" y="3066488"/>
            <a:ext cx="4135466" cy="30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30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теме: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«ПДД»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E5E329-9953-C685-AA30-68D08945A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60" y="2547214"/>
            <a:ext cx="4872345" cy="36458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CA5BED-BDEC-7E6C-9A02-58F8175CB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49" y="1606071"/>
            <a:ext cx="4872345" cy="36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центре познания (развитие речи и основы грамотности)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47BFCE-8206-C983-4108-875627BD6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18" y="3938832"/>
            <a:ext cx="3225300" cy="24134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1E3617-5177-D748-4FE9-22B31C715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7" y="1294365"/>
            <a:ext cx="3225302" cy="24134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E40372-48EE-5D39-8B3E-331E72D7E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42" y="1294365"/>
            <a:ext cx="3225302" cy="24134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0CB13B-F267-EAD4-CD1B-443E4E354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2" y="3938833"/>
            <a:ext cx="3225301" cy="24134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C777BB-C89D-FDB2-1C6F-21BAB3556A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24" y="2024015"/>
            <a:ext cx="3430562" cy="158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62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52256F-F9A2-C222-12FF-BB2A0FDAD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8" y="678891"/>
            <a:ext cx="3675261" cy="27501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2959E3-4136-00D9-DA9A-B3F8510C96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671" y="3823175"/>
            <a:ext cx="3675261" cy="27501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F0E221-B397-4320-7668-FF27E8D1A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459" y="2262949"/>
            <a:ext cx="1963082" cy="26215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B2D06F-2D56-B9A2-9EEB-882E5A1CB6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0643" y="495357"/>
            <a:ext cx="2057840" cy="27501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BDA6BA-E07F-3785-7570-20FFB8A89B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2" y="3823175"/>
            <a:ext cx="2057841" cy="27501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8EC345-5A38-00DA-4D4D-5493202759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40" y="4974436"/>
            <a:ext cx="3208520" cy="14791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5C85FD-DE3A-01EA-EE9B-D9AA8FA947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93" y="404435"/>
            <a:ext cx="3836299" cy="17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29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8E5F9-4952-BD3A-596F-66B4633AB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центре познания  (математика)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773011-FBCF-863D-17A2-C1EC10C44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57" y="2030683"/>
            <a:ext cx="2565838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FC27D9-27A7-7B70-34CF-2D710AAAF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848" y="1523856"/>
            <a:ext cx="2968594" cy="22213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46D1A5-D2D9-E261-49FA-D2E0ED1F9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64" y="4223479"/>
            <a:ext cx="2968594" cy="22213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94C145-9947-7DF5-68BC-4C7C3D064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64" y="1523857"/>
            <a:ext cx="2968594" cy="22213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4B5478-624F-F5C3-6F36-4F593C72B5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848" y="4223478"/>
            <a:ext cx="2968595" cy="22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99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50C2B6-BF9A-A208-1364-1F73FC1F7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81" y="699147"/>
            <a:ext cx="2600717" cy="34756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6311C4-9963-96E1-F483-A215326BC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56" y="699148"/>
            <a:ext cx="2600717" cy="34756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F3B26B-0BC8-CA13-CB77-554DC636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54" y="3486857"/>
            <a:ext cx="3615946" cy="27057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726194-6029-6BB4-AC3F-93CAC81D0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54" y="423704"/>
            <a:ext cx="3615946" cy="27057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687BBD-0BD4-5CD3-FE64-D9B7B63EAC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90" y="4652808"/>
            <a:ext cx="3266908" cy="15060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A1A02A-1F62-BF55-A341-4729E1D94B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56" y="4619078"/>
            <a:ext cx="3340073" cy="153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333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5138</TotalTime>
  <Words>594</Words>
  <Application>Microsoft Office PowerPoint</Application>
  <PresentationFormat>Широкоэкранный</PresentationFormat>
  <Paragraphs>82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Гимнастика после сна</vt:lpstr>
      <vt:lpstr>Работа по теме:  «ПДД»</vt:lpstr>
      <vt:lpstr>Работа в центре познания (развитие речи и основы грамотности)</vt:lpstr>
      <vt:lpstr>Презентация PowerPoint</vt:lpstr>
      <vt:lpstr>Работа в центре познания  (математика)</vt:lpstr>
      <vt:lpstr>Презентация PowerPoint</vt:lpstr>
      <vt:lpstr>Работа по теме «Осень»</vt:lpstr>
      <vt:lpstr>Презентация PowerPoint</vt:lpstr>
      <vt:lpstr>Конструирование </vt:lpstr>
      <vt:lpstr>Лепка, аппликация</vt:lpstr>
      <vt:lpstr>Работа в центрах</vt:lpstr>
      <vt:lpstr>Презентация PowerPoint</vt:lpstr>
      <vt:lpstr>Презентация PowerPoint</vt:lpstr>
      <vt:lpstr>Прогулка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Asus</cp:lastModifiedBy>
  <cp:revision>59</cp:revision>
  <dcterms:created xsi:type="dcterms:W3CDTF">2018-10-04T08:35:51Z</dcterms:created>
  <dcterms:modified xsi:type="dcterms:W3CDTF">2022-10-02T17:15:15Z</dcterms:modified>
</cp:coreProperties>
</file>