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1" r:id="rId4"/>
    <p:sldId id="266" r:id="rId5"/>
    <p:sldId id="284" r:id="rId6"/>
    <p:sldId id="276" r:id="rId7"/>
    <p:sldId id="277" r:id="rId8"/>
    <p:sldId id="285" r:id="rId9"/>
    <p:sldId id="278" r:id="rId10"/>
    <p:sldId id="274" r:id="rId11"/>
    <p:sldId id="282" r:id="rId12"/>
    <p:sldId id="279" r:id="rId13"/>
    <p:sldId id="280" r:id="rId14"/>
    <p:sldId id="281" r:id="rId15"/>
    <p:sldId id="286" r:id="rId16"/>
    <p:sldId id="287" r:id="rId17"/>
    <p:sldId id="288" r:id="rId18"/>
    <p:sldId id="289" r:id="rId19"/>
    <p:sldId id="290" r:id="rId20"/>
    <p:sldId id="267" r:id="rId21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«Андринская средняя общеобразовательная школа»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(дошкольное отделение) </a:t>
            </a: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Октябрьский район, ХМАО-Югра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997" y="1440870"/>
            <a:ext cx="8395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954" y="6019746"/>
            <a:ext cx="1090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 Гарболинская С.С. И воспитанники старшей группы «Маленькая страна»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909C9E-3BA1-4233-83B1-BA58E6FB5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47" y="2540917"/>
            <a:ext cx="4618608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575263-7BC2-4760-966E-11100D4CA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08" y="1491175"/>
            <a:ext cx="2160000" cy="28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E8589D-827B-496D-8260-FD727A015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67" y="3154703"/>
            <a:ext cx="2160000" cy="28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302509F-F693-443F-893A-376F8939E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45" y="3429000"/>
            <a:ext cx="2155035" cy="28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FF6D806-E8CA-447C-892B-CFCCF80626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20" y="1491175"/>
            <a:ext cx="215503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5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EE935A-3F87-155B-31B2-43A2F805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888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Лепка, Ручной труд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F1BACC-EB30-4358-802D-B9A50AF7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5" y="1256052"/>
            <a:ext cx="3360000" cy="25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C05CB92-607E-4F6F-AF4C-118D35D3D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02" y="3873013"/>
            <a:ext cx="3360000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4EAE77E-8C35-4D2C-BD90-6DB9CFBD6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73" y="3840389"/>
            <a:ext cx="3360000" cy="252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9F8C49E-56A4-440A-94AD-FF6E8ED50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416" y="1256052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63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023AB2-3814-FD4B-FDDE-B8EF6C88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02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центрах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6A545BE-2339-8E7E-4B4D-0B4549A63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54" y="3696265"/>
            <a:ext cx="2155034" cy="288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DD7AF6B-A89B-568F-072B-82803D7BB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r="21065"/>
          <a:stretch/>
        </p:blipFill>
        <p:spPr>
          <a:xfrm rot="5400000">
            <a:off x="3243188" y="1650201"/>
            <a:ext cx="2882871" cy="21550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9AC942-1981-4A9B-90C4-B7DB99BFD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116" y="1289154"/>
            <a:ext cx="2155035" cy="28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646A486-8E3A-4BDA-B432-A05DD3555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4" y="3165230"/>
            <a:ext cx="215503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70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0C11EC-B19E-4C40-B0E6-40AB8D2F2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47" y="731520"/>
            <a:ext cx="3367742" cy="252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242948-61E5-43FD-A7F0-8A9150346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48" y="3742006"/>
            <a:ext cx="3367742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7B8F721-7126-4390-8C3D-32CF5733B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91" y="3742006"/>
            <a:ext cx="1885655" cy="252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7C86354-01F8-47EF-9CCA-FD40882EE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47" y="3742006"/>
            <a:ext cx="3367742" cy="252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9A6EBBB-17F6-4C98-BEF3-56D99975F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48" y="731520"/>
            <a:ext cx="3367742" cy="25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27C3734-B70B-4611-870F-75769B322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204" y="911520"/>
            <a:ext cx="288762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54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2B481F3-BC19-4ED3-ADAE-C81CF26E1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59" y="1659988"/>
            <a:ext cx="2155035" cy="288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94ADC00-6933-4DE8-8DB0-935E44CD8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96" y="3429000"/>
            <a:ext cx="3848848" cy="28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187DE8-D18D-4EA1-BEBD-D2103E674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3" y="219988"/>
            <a:ext cx="3848848" cy="28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5448192-693B-4152-B27F-29F1F693D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60" y="3319976"/>
            <a:ext cx="3848848" cy="288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12EB1F7-48F5-4006-AB51-BCC83394B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96" y="219988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28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C1CD5D-B927-4CB7-9B5E-2852B9562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старты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6FDAE2B-E60B-425A-BBB0-63FA3CB90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03" y="1341120"/>
            <a:ext cx="1714500" cy="381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43870D-C938-42D8-8BBB-14E0DF434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89" y="2199250"/>
            <a:ext cx="1714500" cy="381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AD060CB-056C-40AE-BBEE-42B5FFEBC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25" y="1341120"/>
            <a:ext cx="1714500" cy="381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45C7612-5049-43F7-9DE5-347611587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07" y="2199250"/>
            <a:ext cx="1714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09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236C47-99E9-4FA2-B5D2-8C61CDF7E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выездного музея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0ADE400-D462-44B4-814E-9261F7A87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8" y="3475016"/>
            <a:ext cx="3848848" cy="288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840817B-566D-4CE0-9A24-20166E48B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24" y="1280160"/>
            <a:ext cx="3848848" cy="288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01EDE08-B6C4-4465-8636-32A42A6E7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94" y="3263704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38644CF-0814-4BC5-A4C9-91184C01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92" y="551439"/>
            <a:ext cx="3840813" cy="28775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E63943-E1B8-4CEA-9639-C52E1C7E9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59" y="1842867"/>
            <a:ext cx="3848848" cy="28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673FBF-F1A3-43E8-903D-B6A1ED2B5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60" y="3151163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2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124711-BAEE-41B2-A20D-02CFF3E2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детско-родительских проектов по ранней профориентации «Кем я хочу быть»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848247-39AC-4806-9542-96232C2FF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0" y="1628015"/>
            <a:ext cx="3848844" cy="288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F3D004-003D-4621-8AB3-389694177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27" y="3428015"/>
            <a:ext cx="3848844" cy="28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2897F2-8030-4BB3-8B18-719693872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58" y="2888015"/>
            <a:ext cx="242441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56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BA991F-F59D-47E0-B23B-2A2AB9C2D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92" y="815926"/>
            <a:ext cx="4329954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17D6CA-02DB-43F9-B28B-A150AC560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33" y="3080824"/>
            <a:ext cx="4329954" cy="32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BB97F2-4BA7-4DAB-8D97-D6B51F698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93" y="2118490"/>
            <a:ext cx="242441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97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923470"/>
              </p:ext>
            </p:extLst>
          </p:nvPr>
        </p:nvGraphicFramePr>
        <p:xfrm>
          <a:off x="731521" y="685800"/>
          <a:ext cx="10789501" cy="511673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254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7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939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26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5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409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Образовательные: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1.Расширять представления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детей о разнообразии профессий, конкретных трудовых действиях.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2.Расширять кругозор 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познавательный интерес детей к профессиям.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3.Формировать обобщенное понятие «профессия», обогащать активный словарь.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Развивающие: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1.Развивать внимание, память, мышление.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2.Развивать коммуникативные навыки, связную речь, воображение, любознательность, побуждать детей к творчеству и самостоятельности.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Воспитательные: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1.Воспитывать чувство уважения к труду взрослых.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2.Воспитывать трудолюбие, желание помогать взрослым.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1176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</a:rPr>
                        <a:t>Взаимодействие с семьями воспитанников</a:t>
                      </a:r>
                      <a:endParaRPr lang="ru-RU" sz="1200" dirty="0">
                        <a:effectLst/>
                      </a:endParaRP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Создание совместных детско-родительских проектов «Кем я хочу быть»</a:t>
                      </a: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Создание фотоальбома совместно с родителями «Мои родители на работе»</a:t>
                      </a:r>
                    </a:p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Работа с детьми и специалистами ДОУ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 panose="02020603050405020304" pitchFamily="18" charset="0"/>
                        </a:rPr>
                        <a:t>Фестиваль по ранней профориентации «Кем я хочу быть»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075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E3937B-71D9-4920-A27F-3DC90DA99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74" y="909000"/>
            <a:ext cx="3360000" cy="25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04920F8-F933-46DC-AB2F-8EA4BD556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21" y="2521132"/>
            <a:ext cx="3360000" cy="252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A0DACFA-90A5-4ED2-B6D3-D3A068143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28" y="3625508"/>
            <a:ext cx="3360000" cy="252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6B01637-B360-4E8E-AB70-DA4AB7089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813" y="1089000"/>
            <a:ext cx="1620000" cy="216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B911AE6-4866-41A6-AC14-217E19EE6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51" y="3961132"/>
            <a:ext cx="162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теме: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«Валеология»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мы дышим»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1B5AFC-B587-41C6-B9E7-37620CE80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5" y="1831365"/>
            <a:ext cx="4811060" cy="360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5C9FE3F-B603-4C30-81CD-75C6380A0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25" y="2630658"/>
            <a:ext cx="48110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центре познания (развитие речи и основы грамотности)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B2A4286-A695-4A89-830A-A2F52A264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40" y="1629000"/>
            <a:ext cx="4811060" cy="360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F8B65A8-06D1-4DC5-8B20-3025B7A3D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69" y="1629000"/>
            <a:ext cx="269379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62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C30CBB-AB89-438A-9818-D7D7D3B4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«Кем Быть»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В.Маяковский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«Чем пахнут ремесла Дж. Родари»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8076EC-DB4A-4F80-B71F-A45748E71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0" y="1639302"/>
            <a:ext cx="3848840" cy="288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5DD19A-4582-491C-948E-09255DB68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35" y="1639302"/>
            <a:ext cx="3848844" cy="28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3779AC8-BBB7-4B37-ABE8-5395B890DB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8" y="3616422"/>
            <a:ext cx="38488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38E5F9-4952-BD3A-596F-66B4633AB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центре познания  (математика)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F942A8D-FDC3-47DD-AAE0-B8D1D923C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78" y="1629000"/>
            <a:ext cx="2693793" cy="36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B718F07-22AD-411D-BEE4-22AD57351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31" y="1629000"/>
            <a:ext cx="2693793" cy="36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396372-DEB7-4E47-A5AF-64A7A3E08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29" y="1629000"/>
            <a:ext cx="269379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99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50C2B6-BF9A-A208-1364-1F73FC1F7F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79" y="423704"/>
            <a:ext cx="2600717" cy="34756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933859-AE30-4AD1-AECB-19A41CD48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57" y="2834296"/>
            <a:ext cx="2693793" cy="360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6311C4-9963-96E1-F483-A215326BC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858" y="412202"/>
            <a:ext cx="2600717" cy="34756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D445A0-DC8E-47FF-A45C-9406FFFAE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22" y="2834296"/>
            <a:ext cx="2693793" cy="360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726194-6029-6BB4-AC3F-93CAC81D0B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54" y="423704"/>
            <a:ext cx="3615946" cy="2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3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5161C9-DB13-4C56-8A0F-FEE8E7339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447" y="1089335"/>
            <a:ext cx="3848848" cy="288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4C4C90-ED59-454C-ACD4-21009E2F9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7562" y="2774608"/>
            <a:ext cx="3848848" cy="28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8DF954-D56F-441D-95D2-F1F676C53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800" y="1754085"/>
            <a:ext cx="4816257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7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33133E-5FA4-5BDF-6606-C9E52B86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738"/>
            <a:ext cx="10515600" cy="692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 «Профессии»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"Занятия коренных народов Севера"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A81B5A-0590-4709-96EE-DA750F81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45" y="3839559"/>
            <a:ext cx="3840000" cy="28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EEAF7E9-56E7-42CE-A1B9-10379F42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1791"/>
            <a:ext cx="3840000" cy="288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67EE128-46C2-4621-85A5-ED4809386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" y="3768405"/>
            <a:ext cx="3840000" cy="288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0B63BE2-E3B4-4644-8AA6-4A499B9CE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02" y="1162895"/>
            <a:ext cx="3840000" cy="288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815A3D7-D1D9-4C20-907D-5AA5F47FD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00" y="2691791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20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5353</TotalTime>
  <Words>214</Words>
  <Application>Microsoft Office PowerPoint</Application>
  <PresentationFormat>Произвольный</PresentationFormat>
  <Paragraphs>43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Работа по теме:  «Валеология»  «Как мы дышим»</vt:lpstr>
      <vt:lpstr>Работа в центре познания (развитие речи и основы грамотности)</vt:lpstr>
      <vt:lpstr>Чтение «Кем Быть» В.Маяковский  «Чем пахнут ремесла Дж. Родари»</vt:lpstr>
      <vt:lpstr>Работа в центре познания  (математика)</vt:lpstr>
      <vt:lpstr>Презентация PowerPoint</vt:lpstr>
      <vt:lpstr>Презентация PowerPoint</vt:lpstr>
      <vt:lpstr>Работа по теме «Профессии»  "Занятия коренных народов Севера"</vt:lpstr>
      <vt:lpstr>Конструирование </vt:lpstr>
      <vt:lpstr>Лепка, Ручной труд</vt:lpstr>
      <vt:lpstr>Работа в центрах</vt:lpstr>
      <vt:lpstr>Презентация PowerPoint</vt:lpstr>
      <vt:lpstr>Презентация PowerPoint</vt:lpstr>
      <vt:lpstr>Веселые старты</vt:lpstr>
      <vt:lpstr>Посещение выездного музея </vt:lpstr>
      <vt:lpstr>Презентация PowerPoint</vt:lpstr>
      <vt:lpstr>Фестиваль детско-родительских проектов по ранней профориентации «Кем я хочу быть»</vt:lpstr>
      <vt:lpstr>Презентация PowerPoint</vt:lpstr>
      <vt:lpstr>Прогулка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Светлана</cp:lastModifiedBy>
  <cp:revision>83</cp:revision>
  <cp:lastPrinted>2023-04-18T04:50:15Z</cp:lastPrinted>
  <dcterms:created xsi:type="dcterms:W3CDTF">2018-10-04T08:35:51Z</dcterms:created>
  <dcterms:modified xsi:type="dcterms:W3CDTF">2023-04-18T04:51:40Z</dcterms:modified>
</cp:coreProperties>
</file>