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5" r:id="rId3"/>
    <p:sldId id="286" r:id="rId4"/>
    <p:sldId id="292" r:id="rId5"/>
    <p:sldId id="299" r:id="rId6"/>
    <p:sldId id="288" r:id="rId7"/>
    <p:sldId id="287" r:id="rId8"/>
    <p:sldId id="295" r:id="rId9"/>
    <p:sldId id="296" r:id="rId10"/>
    <p:sldId id="289" r:id="rId11"/>
    <p:sldId id="298" r:id="rId12"/>
    <p:sldId id="30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 autoAdjust="0"/>
    <p:restoredTop sz="91829" autoAdjust="0"/>
  </p:normalViewPr>
  <p:slideViewPr>
    <p:cSldViewPr snapToGrid="0">
      <p:cViewPr>
        <p:scale>
          <a:sx n="76" d="100"/>
          <a:sy n="76" d="100"/>
        </p:scale>
        <p:origin x="-907" y="-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0610" y="133994"/>
            <a:ext cx="8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Андринская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9250" y="1057324"/>
            <a:ext cx="8395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«Космос»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886" y="5861785"/>
            <a:ext cx="1090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Гарболинская С.С., воспитанники подготовительной к школе  группы «Семицветик»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прель, 2022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05" y="2134542"/>
            <a:ext cx="4511450" cy="33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25258"/>
            <a:ext cx="12192000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1" y="1027134"/>
            <a:ext cx="4342358" cy="19540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6" y="3858015"/>
            <a:ext cx="4559998" cy="2051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r="13201" b="24381"/>
          <a:stretch/>
        </p:blipFill>
        <p:spPr>
          <a:xfrm>
            <a:off x="7345682" y="1114816"/>
            <a:ext cx="4294762" cy="1954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82" y="3344403"/>
            <a:ext cx="3113552" cy="23297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2"/>
          <a:stretch/>
        </p:blipFill>
        <p:spPr>
          <a:xfrm>
            <a:off x="8902458" y="3344403"/>
            <a:ext cx="3127027" cy="23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6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03278" y="513567"/>
            <a:ext cx="8246116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30" y="1449886"/>
            <a:ext cx="4762500" cy="2143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07" y="4045175"/>
            <a:ext cx="4339780" cy="1952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53" y="4095765"/>
            <a:ext cx="4227358" cy="19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4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Космическое творчество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r="16816"/>
          <a:stretch/>
        </p:blipFill>
        <p:spPr>
          <a:xfrm>
            <a:off x="350728" y="4379543"/>
            <a:ext cx="3782860" cy="214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9"/>
          <a:stretch/>
        </p:blipFill>
        <p:spPr>
          <a:xfrm>
            <a:off x="7420838" y="1436186"/>
            <a:ext cx="3711798" cy="1958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4"/>
          <a:stretch/>
        </p:blipFill>
        <p:spPr>
          <a:xfrm rot="5400000">
            <a:off x="4598684" y="3500308"/>
            <a:ext cx="3206402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38" y="4379543"/>
            <a:ext cx="3990065" cy="1795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25" y="1855800"/>
            <a:ext cx="3208846" cy="240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665961" y="425884"/>
            <a:ext cx="8967901" cy="5511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грамотности и письма, литературного чтения                   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92" y="4037411"/>
            <a:ext cx="4471791" cy="2012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45" y="1206255"/>
            <a:ext cx="4466052" cy="2009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38" y="1102289"/>
            <a:ext cx="2201341" cy="2935121"/>
          </a:xfrm>
          <a:prstGeom prst="rect">
            <a:avLst/>
          </a:prstGeom>
        </p:spPr>
      </p:pic>
      <p:pic>
        <p:nvPicPr>
          <p:cNvPr id="2050" name="Picture 2" descr="E:\с бука работа\подготовительная группа\Шахматы Семицветик\IMG-e45ead0d077ca35ea7ae6d539173110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53" y="3420633"/>
            <a:ext cx="1895454" cy="25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0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44822" y="415085"/>
            <a:ext cx="8508351" cy="662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грамотности и письма, литературного чтения                   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94" y="1089760"/>
            <a:ext cx="3347976" cy="25052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63" y="3594970"/>
            <a:ext cx="3328010" cy="249027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80" y="3744173"/>
            <a:ext cx="319405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84" y="1089760"/>
            <a:ext cx="3194049" cy="239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6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8861"/>
            <a:ext cx="12052148" cy="54635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математики. Мелкая моторика.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02" y="3750517"/>
            <a:ext cx="3146216" cy="2354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01" y="1069948"/>
            <a:ext cx="3146217" cy="2354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74" y="3750517"/>
            <a:ext cx="3146217" cy="2354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73" y="1069948"/>
            <a:ext cx="3146217" cy="23542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14" y="2373153"/>
            <a:ext cx="3113979" cy="232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36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1144"/>
            <a:ext cx="10515600" cy="7390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Центр математики. Мелкая моторика. </a:t>
            </a:r>
          </a:p>
        </p:txBody>
      </p:sp>
      <p:pic>
        <p:nvPicPr>
          <p:cNvPr id="1026" name="Picture 2" descr="C:\Users\user\Desktop\фото кос\1650190227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24" y="1250307"/>
            <a:ext cx="3152856" cy="23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кос\1650190227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73" y="3889875"/>
            <a:ext cx="3557393" cy="266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5673" y="2629125"/>
            <a:ext cx="3398193" cy="2542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32" y="1250307"/>
            <a:ext cx="3152856" cy="2359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609" y="2626446"/>
            <a:ext cx="3376906" cy="25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5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27104" y="627609"/>
            <a:ext cx="7031420" cy="6438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сюжетно-ролевой игры, строительства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4" y="3653383"/>
            <a:ext cx="3076401" cy="230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317" y="1394585"/>
            <a:ext cx="3384212" cy="25323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9047" y="3177603"/>
            <a:ext cx="3176489" cy="2376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48" y="597589"/>
            <a:ext cx="2041349" cy="27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0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707149" y="441793"/>
            <a:ext cx="4777702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85" y="1123241"/>
            <a:ext cx="5019525" cy="2258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3" y="1123241"/>
            <a:ext cx="5019524" cy="2258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2" y="3839918"/>
            <a:ext cx="5019525" cy="22587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39918"/>
            <a:ext cx="5019525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5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13775" y="441417"/>
            <a:ext cx="3407079" cy="129970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12291"/>
          <a:stretch/>
        </p:blipFill>
        <p:spPr>
          <a:xfrm>
            <a:off x="816026" y="4446738"/>
            <a:ext cx="2642991" cy="1751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0658"/>
          <a:stretch/>
        </p:blipFill>
        <p:spPr>
          <a:xfrm>
            <a:off x="7678455" y="4458769"/>
            <a:ext cx="2317315" cy="1751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23" y="1427966"/>
            <a:ext cx="3110883" cy="232779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8"/>
          <a:stretch/>
        </p:blipFill>
        <p:spPr bwMode="auto">
          <a:xfrm>
            <a:off x="4047741" y="4458769"/>
            <a:ext cx="2843905" cy="17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21" y="2012291"/>
            <a:ext cx="3196604" cy="144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923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44241" y="663879"/>
            <a:ext cx="5311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Прогулка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14" y="1248654"/>
            <a:ext cx="4176509" cy="18784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56" y="1248654"/>
            <a:ext cx="4178786" cy="18794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14" y="3898158"/>
            <a:ext cx="4176509" cy="18794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24" y="3863999"/>
            <a:ext cx="4252418" cy="19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315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13319</TotalTime>
  <Words>84</Words>
  <Application>Microsoft Office PowerPoint</Application>
  <PresentationFormat>Произвольный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Центр грамотности и письма, литературного чтения                       </vt:lpstr>
      <vt:lpstr>Центр грамотности и письма, литературного чтения                       </vt:lpstr>
      <vt:lpstr>Центр математики. Мелкая моторика. </vt:lpstr>
      <vt:lpstr>Центр математики. Мелкая моторика. </vt:lpstr>
      <vt:lpstr>Центр сюжетно-ролевой игры, строительства</vt:lpstr>
      <vt:lpstr>Центр познания</vt:lpstr>
      <vt:lpstr>Центр познания</vt:lpstr>
      <vt:lpstr>Презентация PowerPoint</vt:lpstr>
      <vt:lpstr>Физическая культура  и здоровьесбережение </vt:lpstr>
      <vt:lpstr>Физическая культура  и здоровьесбережение </vt:lpstr>
      <vt:lpstr>Космическое творчество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Светлана</cp:lastModifiedBy>
  <cp:revision>206</cp:revision>
  <dcterms:created xsi:type="dcterms:W3CDTF">2018-10-04T08:35:51Z</dcterms:created>
  <dcterms:modified xsi:type="dcterms:W3CDTF">2023-06-19T05:10:52Z</dcterms:modified>
</cp:coreProperties>
</file>