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78" r:id="rId5"/>
    <p:sldId id="271" r:id="rId6"/>
    <p:sldId id="272" r:id="rId7"/>
    <p:sldId id="273" r:id="rId8"/>
    <p:sldId id="266" r:id="rId9"/>
    <p:sldId id="276" r:id="rId10"/>
    <p:sldId id="277" r:id="rId11"/>
    <p:sldId id="274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69" r:id="rId22"/>
    <p:sldId id="261" r:id="rId23"/>
    <p:sldId id="27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0611" y="340822"/>
            <a:ext cx="877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«Семицветик»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Андра, Октябрьский район, ХМАО-Югра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9249" y="1264152"/>
            <a:ext cx="83958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ПРОЕКТ</a:t>
            </a:r>
          </a:p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«Математические </a:t>
            </a:r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знайки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886" y="5861785"/>
            <a:ext cx="1090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Составители: Гарболинская С.С., воспитанники старшей группы «Маленькая страна»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октябрь,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1"/>
          <a:stretch/>
        </p:blipFill>
        <p:spPr>
          <a:xfrm>
            <a:off x="3505726" y="2330245"/>
            <a:ext cx="5882899" cy="337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369" y="4429549"/>
            <a:ext cx="2405530" cy="18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01" y="3921136"/>
            <a:ext cx="2886636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35" y="1908620"/>
            <a:ext cx="2886636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5" y="4429549"/>
            <a:ext cx="240553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2" y="1728620"/>
            <a:ext cx="1885655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06" y="1728620"/>
            <a:ext cx="1885655" cy="25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40697" y="825910"/>
            <a:ext cx="6675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мелкой моторики .</a:t>
            </a:r>
          </a:p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Кизеологические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игры. Работа с ножницами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1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в центре конструирования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9701" y="2553638"/>
            <a:ext cx="3803774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278" y="3453638"/>
            <a:ext cx="2155035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8" y="990658"/>
            <a:ext cx="2155035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22" y="3949432"/>
            <a:ext cx="3186266" cy="23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2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75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Защита проекта «Моя любимая цифра»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88" y="3784684"/>
            <a:ext cx="2155035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09" y="3784684"/>
            <a:ext cx="2155035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8" y="3784684"/>
            <a:ext cx="2155035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81" y="3784684"/>
            <a:ext cx="2155035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770" y="706064"/>
            <a:ext cx="2155035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9" y="706064"/>
            <a:ext cx="2155035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9"/>
          <a:stretch/>
        </p:blipFill>
        <p:spPr>
          <a:xfrm>
            <a:off x="4007519" y="1237132"/>
            <a:ext cx="4207334" cy="23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94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96" y="984352"/>
            <a:ext cx="2886752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02" y="4023851"/>
            <a:ext cx="288674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96" y="4023851"/>
            <a:ext cx="2886752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02" y="984352"/>
            <a:ext cx="2891518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95" y="1194619"/>
            <a:ext cx="2886636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95" y="3787455"/>
            <a:ext cx="288663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74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Подвижные игры и динамические паузы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1" y="1255122"/>
            <a:ext cx="3367742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23" y="1410619"/>
            <a:ext cx="3367742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90" y="3930619"/>
            <a:ext cx="3367742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49" y="3827380"/>
            <a:ext cx="3367742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5" y="1615122"/>
            <a:ext cx="3803774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91" y="4650619"/>
            <a:ext cx="380377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69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73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Импровизация кукольного театра «День в детском саду»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0" y="1061058"/>
            <a:ext cx="1533214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1" y="3406052"/>
            <a:ext cx="1533214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342" y="3406052"/>
            <a:ext cx="1533214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/>
          <a:stretch/>
        </p:blipFill>
        <p:spPr>
          <a:xfrm>
            <a:off x="4141047" y="2326052"/>
            <a:ext cx="4238116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026" y="1061058"/>
            <a:ext cx="153321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00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201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554" y="1544690"/>
            <a:ext cx="2424414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0" y="1106128"/>
            <a:ext cx="2424414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9"/>
          <a:stretch/>
        </p:blipFill>
        <p:spPr>
          <a:xfrm>
            <a:off x="3701037" y="1106128"/>
            <a:ext cx="4632835" cy="1769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0"/>
          <a:stretch/>
        </p:blipFill>
        <p:spPr>
          <a:xfrm>
            <a:off x="5007563" y="3139083"/>
            <a:ext cx="2019784" cy="329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82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675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Развлечение «Знатоки природы»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7" y="1280282"/>
            <a:ext cx="2060187" cy="43536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367" y="1280282"/>
            <a:ext cx="2060187" cy="4353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77" y="1280282"/>
            <a:ext cx="2060187" cy="435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84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949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Праздник Осени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56" y="3742403"/>
            <a:ext cx="3840000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4" y="3742403"/>
            <a:ext cx="3840000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20" y="762731"/>
            <a:ext cx="3840000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5" y="974739"/>
            <a:ext cx="4356512" cy="245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17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200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Экспериментирование и центр песка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0" y="4224076"/>
            <a:ext cx="3133864" cy="2344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678" y="4224076"/>
            <a:ext cx="3132000" cy="2343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643" y="110554"/>
            <a:ext cx="2155035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6" y="1190554"/>
            <a:ext cx="2155035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/>
          <a:stretch/>
        </p:blipFill>
        <p:spPr>
          <a:xfrm>
            <a:off x="2385391" y="1038426"/>
            <a:ext cx="3889055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/>
          <a:stretch/>
        </p:blipFill>
        <p:spPr>
          <a:xfrm>
            <a:off x="6196794" y="2064076"/>
            <a:ext cx="3640849" cy="21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r="20548"/>
          <a:stretch/>
        </p:blipFill>
        <p:spPr>
          <a:xfrm>
            <a:off x="4329918" y="4316573"/>
            <a:ext cx="348513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88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317531"/>
              </p:ext>
            </p:extLst>
          </p:nvPr>
        </p:nvGraphicFramePr>
        <p:xfrm>
          <a:off x="257176" y="328613"/>
          <a:ext cx="11758614" cy="618648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81598"/>
                <a:gridCol w="1863220"/>
                <a:gridCol w="7789608"/>
                <a:gridCol w="1424188"/>
              </a:tblGrid>
              <a:tr h="688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896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5-6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Математический знайка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Образовательные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Формировать первоначальные представления о значении для человека счета, чисел.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Продолжать знакомить с формой, размером, весом предметов окружающей действительности.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Формировать понятия «больше, меньше, равно», устанавливать соотношения, использовать в речи математические понятия.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Развивающие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Развитие у детей познавательной активности.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Способствовать освоению математического содержания окружающего мира.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Развитие математического мышления через речевую коммуникацию со сверстниками и другими взрослыми.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Воспитательные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Воспитывать интерес к математике посредством танцев и изобразительной деятельности.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Воспитывать умение доказывать свою точку зрения, посредством аргументирования.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Давать детям возможность внести свой вклад в общее дело и повлиять на ход событий.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Защита проекта «Моя любимая цифра»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860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614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52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Работа по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теме 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Валеология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«Нам микробы не страшны с 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чистотою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мы дружны»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3" y="1563061"/>
            <a:ext cx="3904556" cy="18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72" y="4363082"/>
            <a:ext cx="3904556" cy="18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0191" y="2262623"/>
            <a:ext cx="3904556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16" y="1563061"/>
            <a:ext cx="4685467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3" y="4003082"/>
            <a:ext cx="46854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15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лепбуком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00" y="1873286"/>
            <a:ext cx="7106295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42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0138" y="957263"/>
            <a:ext cx="998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семьями воспитанников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«Математический знайка»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09" y="4129464"/>
            <a:ext cx="4967670" cy="2290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8" y="2965676"/>
            <a:ext cx="4967670" cy="2290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79" y="1690273"/>
            <a:ext cx="5029200" cy="231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r>
              <a:rPr lang="ru-RU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8996" y="2009415"/>
            <a:ext cx="4954007" cy="37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48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109" y="335628"/>
            <a:ext cx="10515600" cy="106743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объемных фигур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1" y="1983833"/>
            <a:ext cx="2693787" cy="36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10" y="2839239"/>
            <a:ext cx="2693787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09" y="1983833"/>
            <a:ext cx="2693787" cy="36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846" y="2839239"/>
            <a:ext cx="269378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25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Лепка. Аппликация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828" y="2056301"/>
            <a:ext cx="2155035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31" y="1859230"/>
            <a:ext cx="2155035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15" y="1223801"/>
            <a:ext cx="5040000" cy="238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15" y="3991301"/>
            <a:ext cx="5040000" cy="23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4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теме: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«Математический знайка»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2" y="618232"/>
            <a:ext cx="1703572" cy="36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553" y="2962105"/>
            <a:ext cx="1703572" cy="36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95" y="618232"/>
            <a:ext cx="240553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2" y="4814362"/>
            <a:ext cx="2405530" cy="18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94" y="2058232"/>
            <a:ext cx="2886636" cy="21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20" y="4454362"/>
            <a:ext cx="2886636" cy="21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67" y="2058232"/>
            <a:ext cx="2886636" cy="21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05" y="4492027"/>
            <a:ext cx="288663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439" y="31290"/>
            <a:ext cx="10515600" cy="1207576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теме: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«Математический знайка»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33" y="1061884"/>
            <a:ext cx="384884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362" y="3335651"/>
            <a:ext cx="3848848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16" y="3335651"/>
            <a:ext cx="2155035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33" y="4443870"/>
            <a:ext cx="240553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83" y="1224464"/>
            <a:ext cx="2405530" cy="180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1" b="16528"/>
          <a:stretch/>
        </p:blipFill>
        <p:spPr bwMode="auto">
          <a:xfrm>
            <a:off x="4971320" y="1224464"/>
            <a:ext cx="1362000" cy="205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49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942" y="147484"/>
            <a:ext cx="10515600" cy="100289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теме: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«Математический знайка»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94" y="4432064"/>
            <a:ext cx="240553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774" y="4432064"/>
            <a:ext cx="2405530" cy="18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53" y="4432064"/>
            <a:ext cx="2405530" cy="18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72" y="4432064"/>
            <a:ext cx="240553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27"/>
          <a:stretch/>
        </p:blipFill>
        <p:spPr>
          <a:xfrm>
            <a:off x="4972292" y="1440000"/>
            <a:ext cx="1880501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72" y="381356"/>
            <a:ext cx="2405530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5" y="2403987"/>
            <a:ext cx="3803774" cy="18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28" y="2403987"/>
            <a:ext cx="3803774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1"/>
          <a:stretch/>
        </p:blipFill>
        <p:spPr>
          <a:xfrm>
            <a:off x="821523" y="381355"/>
            <a:ext cx="2374801" cy="17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49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центре познания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392" y="1412726"/>
            <a:ext cx="2886636" cy="21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0403" y="3671745"/>
            <a:ext cx="2886636" cy="21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9" y="4031072"/>
            <a:ext cx="3079998" cy="23046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6"/>
          <a:stretch/>
        </p:blipFill>
        <p:spPr>
          <a:xfrm>
            <a:off x="7286398" y="3890375"/>
            <a:ext cx="1362857" cy="23046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5" b="18656"/>
          <a:stretch/>
        </p:blipFill>
        <p:spPr>
          <a:xfrm>
            <a:off x="9770864" y="1049408"/>
            <a:ext cx="1362857" cy="19745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5" b="19001"/>
          <a:stretch/>
        </p:blipFill>
        <p:spPr>
          <a:xfrm>
            <a:off x="1006710" y="4171770"/>
            <a:ext cx="1362857" cy="20232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03"/>
          <a:stretch/>
        </p:blipFill>
        <p:spPr>
          <a:xfrm>
            <a:off x="3510956" y="2124007"/>
            <a:ext cx="2791638" cy="180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75" t="-4026" r="38766" b="4026"/>
          <a:stretch/>
        </p:blipFill>
        <p:spPr>
          <a:xfrm>
            <a:off x="6671304" y="1224007"/>
            <a:ext cx="293659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6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6"/>
          <a:stretch/>
        </p:blipFill>
        <p:spPr bwMode="auto">
          <a:xfrm>
            <a:off x="1061885" y="4115415"/>
            <a:ext cx="321883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r="17707"/>
          <a:stretch/>
        </p:blipFill>
        <p:spPr bwMode="auto">
          <a:xfrm>
            <a:off x="8004688" y="4115415"/>
            <a:ext cx="30861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2" r="14705"/>
          <a:stretch/>
        </p:blipFill>
        <p:spPr bwMode="auto">
          <a:xfrm>
            <a:off x="4615111" y="4115415"/>
            <a:ext cx="321883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753" y="556989"/>
            <a:ext cx="2155035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/>
          <a:stretch/>
        </p:blipFill>
        <p:spPr>
          <a:xfrm>
            <a:off x="4554273" y="916989"/>
            <a:ext cx="4190813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5" y="916989"/>
            <a:ext cx="288663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54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5513</TotalTime>
  <Words>270</Words>
  <Application>Microsoft Office PowerPoint</Application>
  <PresentationFormat>Произвольный</PresentationFormat>
  <Paragraphs>47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Изготовление объемных фигур</vt:lpstr>
      <vt:lpstr>Лепка. Аппликация</vt:lpstr>
      <vt:lpstr>Работа по теме:  «Математический знайка»</vt:lpstr>
      <vt:lpstr>Работа по теме:  «Математический знайка»</vt:lpstr>
      <vt:lpstr>Работа по теме:  «Математический знайка»</vt:lpstr>
      <vt:lpstr>Работа в центре познания</vt:lpstr>
      <vt:lpstr>Презентация PowerPoint</vt:lpstr>
      <vt:lpstr>Презентация PowerPoint</vt:lpstr>
      <vt:lpstr>Игры в центре конструирования</vt:lpstr>
      <vt:lpstr>Защита проекта «Моя любимая цифра»</vt:lpstr>
      <vt:lpstr>Презентация PowerPoint</vt:lpstr>
      <vt:lpstr>Подвижные игры и динамические паузы</vt:lpstr>
      <vt:lpstr>Импровизация кукольного театра «День в детском саду»</vt:lpstr>
      <vt:lpstr>Сюжетно-ролевые игры</vt:lpstr>
      <vt:lpstr>Развлечение «Знатоки природы»</vt:lpstr>
      <vt:lpstr>Праздник Осени</vt:lpstr>
      <vt:lpstr>Экспериментирование и центр песка</vt:lpstr>
      <vt:lpstr> Работа по теме Валеология  «Нам микробы не страшны с чистотою мы дружны» </vt:lpstr>
      <vt:lpstr>Работа с лепбуком</vt:lpstr>
      <vt:lpstr>Презентация PowerPoint</vt:lpstr>
      <vt:lpstr>Информация для родителей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Светлана</cp:lastModifiedBy>
  <cp:revision>70</cp:revision>
  <dcterms:created xsi:type="dcterms:W3CDTF">2018-10-04T08:35:51Z</dcterms:created>
  <dcterms:modified xsi:type="dcterms:W3CDTF">2023-06-19T05:29:18Z</dcterms:modified>
</cp:coreProperties>
</file>