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8" r:id="rId4"/>
    <p:sldId id="309" r:id="rId5"/>
    <p:sldId id="275" r:id="rId6"/>
    <p:sldId id="265" r:id="rId7"/>
    <p:sldId id="310" r:id="rId8"/>
    <p:sldId id="320" r:id="rId9"/>
    <p:sldId id="271" r:id="rId10"/>
    <p:sldId id="305" r:id="rId11"/>
    <p:sldId id="301" r:id="rId12"/>
    <p:sldId id="302" r:id="rId13"/>
    <p:sldId id="312" r:id="rId14"/>
    <p:sldId id="284" r:id="rId15"/>
    <p:sldId id="294" r:id="rId16"/>
    <p:sldId id="307" r:id="rId17"/>
    <p:sldId id="289" r:id="rId18"/>
    <p:sldId id="304" r:id="rId19"/>
    <p:sldId id="288" r:id="rId20"/>
    <p:sldId id="306" r:id="rId21"/>
    <p:sldId id="266" r:id="rId22"/>
    <p:sldId id="297" r:id="rId23"/>
    <p:sldId id="315" r:id="rId24"/>
    <p:sldId id="316" r:id="rId25"/>
    <p:sldId id="317" r:id="rId26"/>
    <p:sldId id="269" r:id="rId27"/>
    <p:sldId id="314" r:id="rId28"/>
    <p:sldId id="295" r:id="rId29"/>
    <p:sldId id="29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69" d="100"/>
          <a:sy n="69" d="100"/>
        </p:scale>
        <p:origin x="-56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5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5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3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4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0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2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2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0D28-FF58-46A5-A234-32AC83555FC0}" type="datetimeFigureOut">
              <a:rPr lang="ru-RU" smtClean="0"/>
              <a:pPr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7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611" y="340822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Андра, Октябрьский район, ХМАО-Югра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173" y="1475719"/>
            <a:ext cx="10018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ПРОЕКТ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«ЗИМА.ЯВЛЕНИЕ ПРИРОДЫ.ЧЕЛОВЕК»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886" y="5861785"/>
            <a:ext cx="1090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М.А., Гарболинская С.С. 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«Маленькая страна»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user\Downloads\1671336944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2" y="2676048"/>
            <a:ext cx="6151418" cy="3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1671336818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87" y="534623"/>
            <a:ext cx="3375891" cy="27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1671336818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87" y="4329436"/>
            <a:ext cx="3726295" cy="22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16713368182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8" y="2185553"/>
            <a:ext cx="3320473" cy="24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1671336818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80" y="2185553"/>
            <a:ext cx="3540614" cy="21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«Центр грамотности и письма»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1671337000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7" y="392559"/>
            <a:ext cx="3011251" cy="23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1671337000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7" y="3582931"/>
            <a:ext cx="2632363" cy="24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671337000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141" y="322119"/>
            <a:ext cx="2635296" cy="298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16713370009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14" y="1217266"/>
            <a:ext cx="3574473" cy="26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1671337000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953" y="3477490"/>
            <a:ext cx="2673217" cy="23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wnloads\16713370009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17" y="4063280"/>
            <a:ext cx="3935268" cy="262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71337000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5" y="398318"/>
            <a:ext cx="2798619" cy="20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1671337000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95" y="398318"/>
            <a:ext cx="3472295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16713370009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78" y="3144982"/>
            <a:ext cx="43561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16713370009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7" y="516082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16713370008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7" y="3678958"/>
            <a:ext cx="3280833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ownloads\16713370008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45" y="3678957"/>
            <a:ext cx="3280832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маня\фото 3 недели\IMG-9315a481ed38454da3b3d62f4a4520db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45" y="3254951"/>
            <a:ext cx="2690090" cy="20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маня\фото 3 недели\IMG-906964fb891736f5e3d416e28dffed39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36" y="2966603"/>
            <a:ext cx="3459019" cy="25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маня\фото 3 недели\IMG-64af6a0b283825c56c1804af58414d87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19" y="514350"/>
            <a:ext cx="26924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маня\фото 3 недели\IMG-24b565becdd5c3826ce709d97ed15552-V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36" y="334241"/>
            <a:ext cx="3172691" cy="23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user\Desktop\маня\фото 3 недели\IMG-449cbe47f935deb171ca864f537fb83e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73" y="514350"/>
            <a:ext cx="26924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user\Desktop\маня\фото 3 недели\IMG-bfdbf6b15826cce8dcf6f852c59d6deb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73" y="3254951"/>
            <a:ext cx="2616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36657A-C602-47A0-9B0E-8478C610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Работа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в центрах</a:t>
            </a:r>
          </a:p>
        </p:txBody>
      </p:sp>
      <p:pic>
        <p:nvPicPr>
          <p:cNvPr id="8194" name="Picture 2" descr="C:\Users\user\Downloads\1671099119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377102"/>
            <a:ext cx="3141518" cy="23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wnloads\1671099119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75" y="377102"/>
            <a:ext cx="3141519" cy="23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16713370008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5" y="1285441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ownloads\16713370008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4" y="3311236"/>
            <a:ext cx="3943928" cy="295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маня\фото 3 недели\IMG-23e09c6b6400f9fa53208525d10b6f0f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8" y="4450773"/>
            <a:ext cx="2604654" cy="19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маня\фото 3 недели\IMG-7dec03d0fdc2ecdff81ff5358bd2e6cc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75" y="2902092"/>
            <a:ext cx="2753016" cy="20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382" y="2216727"/>
            <a:ext cx="532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ownloads\20221212_103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54" y="3112078"/>
            <a:ext cx="6350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wnloads\20221212_103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" y="490912"/>
            <a:ext cx="3731491" cy="17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ownloads\20221212_103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82" y="440794"/>
            <a:ext cx="4054762" cy="18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709" y="1219200"/>
            <a:ext cx="587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ownloads\1671336944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" y="228705"/>
            <a:ext cx="3338945" cy="25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wnloads\1671336944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18" y="228705"/>
            <a:ext cx="3338946" cy="25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ownloads\16713369447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2874819"/>
            <a:ext cx="4793672" cy="35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ownloads\16713372022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19" y="2800697"/>
            <a:ext cx="3879272" cy="37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0C22A-4EB5-4EA2-8C5D-10910CEE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«Открытие Мини-Музея. Защита патриотического уголка»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1671353520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" y="1264228"/>
            <a:ext cx="2244436" cy="16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1671353520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2" y="1264228"/>
            <a:ext cx="4194849" cy="18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1671099057867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91" y="1264228"/>
            <a:ext cx="2930236" cy="21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wnloads\1671099057851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7" y="3428999"/>
            <a:ext cx="3512127" cy="26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ownloads\1671099057856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7" y="3114389"/>
            <a:ext cx="2620672" cy="34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ownloads\1671099057842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11" y="375111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1671337044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687429"/>
            <a:ext cx="2328430" cy="16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1671337202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4" y="709840"/>
            <a:ext cx="2420370" cy="322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wnloads\1671337202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78" y="687429"/>
            <a:ext cx="2467840" cy="329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ownloads\16713372022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687429"/>
            <a:ext cx="2031109" cy="21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ownloads\16713372021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5" y="2452254"/>
            <a:ext cx="1707573" cy="22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ownloads\16713372021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880" y="3054926"/>
            <a:ext cx="1515341" cy="20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ownloads\16713372021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28" y="4065153"/>
            <a:ext cx="1892075" cy="25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user\Downloads\167133720216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98" y="4065153"/>
            <a:ext cx="1803690" cy="24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user\Downloads\167133720215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36" y="4065152"/>
            <a:ext cx="1892076" cy="252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992B7A-EE88-492A-9DE1-22E5281F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«Предновогодние Веселые Старты»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ownloads\1671336944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1" y="1485899"/>
            <a:ext cx="3493349" cy="28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16713369447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13" y="2827501"/>
            <a:ext cx="3677805" cy="28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16713369447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12" y="1461097"/>
            <a:ext cx="3896783" cy="27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806113"/>
              </p:ext>
            </p:extLst>
          </p:nvPr>
        </p:nvGraphicFramePr>
        <p:xfrm>
          <a:off x="1128712" y="719665"/>
          <a:ext cx="9901241" cy="614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3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6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703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мероприятия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9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Зима. Явление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природы.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Формировать и закреплять представления детей о том, как наступление зимы меняет жизнь растений, животных, человека.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Дать первые представления об экосистемах и климатических зонах.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Формировать понимание необходимости соблюдения правил безопасности при играх со снегом, льдом.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Активизировать речь детей и обогащать ее художественными образами.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Развивающие: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Развивать умение видеть в природе изменения: идет снег, дует ветер, метель, пасмурно, становится холоднее.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Развивать умение классифицировать предметы и объекты живой и неживой природы.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3.Развивать представления детей о зимних видах спорта посредством знакомства с понятием зимние Олимпийские и параолимпийские игры.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Развивать представления детей о зимних видах спорта посредством знакомства с понятием зимние Олимпийские и параолимпийские игры.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Воспитательные: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Воспитывать умение самостоятельно одеваться, желание следить за внешним видом.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Воспитывать положительный эмоциональный отклик на красоту природы в зимний период времени года.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Воспитывать интерес к здоровому образу жизни.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поощрять детей жить дружно, уважать товарищей, людей с ОВЗ.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Тематический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проект.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Новогодние утренники.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992B7A-EE88-492A-9DE1-22E5281F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«Предновогодние Веселые Старты»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ownloads\1671336944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1" y="1413163"/>
            <a:ext cx="3738319" cy="241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16713369446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3" y="1413164"/>
            <a:ext cx="3265052" cy="24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1671336944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10" y="3449780"/>
            <a:ext cx="4382655" cy="32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центре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 декабря День Конституции РФ)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ownloads\167109911952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7" y="1381124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1671099119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5" y="1381125"/>
            <a:ext cx="2660071" cy="19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16710991195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254" y="1381123"/>
            <a:ext cx="2646219" cy="19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16710991194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27" y="3448048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16710991194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54" y="3448048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16710991194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2" y="4588452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ownloads\16710991194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09" y="5011016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ownloads\167109911948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761634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аня\фото 3 недели\20221228_090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286905"/>
            <a:ext cx="4052768" cy="18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аня\фото 3 недели\20221228_090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2410691"/>
            <a:ext cx="4044028" cy="18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аня\фото 3 недели\20221229_093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4562128"/>
            <a:ext cx="4583363" cy="211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маня\фото 3 недели\20221229_0942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96" y="2306783"/>
            <a:ext cx="4268696" cy="19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маня\фото 3 недели\20221229_0933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96" y="286905"/>
            <a:ext cx="4268696" cy="197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аня\фото 3 недели\1671099119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7" y="690998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маня\фото 3 недели\1672229705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63" y="690998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маня\фото 3 недели\16722297054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54" y="690998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маня\фото 3 недели\IMG-f15623a86d4385a62f5f86df751b086e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35" y="690998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маня\фото 3 недели\IMG-b88bfb7c4e54db909db27bb12d66c0ef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73" y="2663536"/>
            <a:ext cx="3508663" cy="263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маня\фото 3 недели\IMG-b177dfb725fb2a6aa4f46b53b982d636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13" y="2663536"/>
            <a:ext cx="3564081" cy="26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аня\фото 3 недели\1672229705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1" y="1020906"/>
            <a:ext cx="3047999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маня\фото 3 недели\IMG-0c0206a8fb80f5d6b8ea7dcb6099c48e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02090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маня\фото 3 недели\16722297931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46" y="1037358"/>
            <a:ext cx="3026063" cy="226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маня\фото 3 недели\IMG-3da12c9c89c6cfec058beaa0e327b41b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2" y="4090552"/>
            <a:ext cx="2267529" cy="17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маня\фото 3 недели\IMG-5c041e3046e5489c6abc295abba2f984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2" y="4090552"/>
            <a:ext cx="2267529" cy="17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маня\фото 3 недели\IMG-9cd92d8e1735cfaa828e0a4f66b85eee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44" y="4090552"/>
            <a:ext cx="2297547" cy="172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маня\фото 3 недели\IMG-41ad60d9690cf25b75930a7e348580b8-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974" y="4090552"/>
            <a:ext cx="2267527" cy="17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648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Встреча с работником библиотеки.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маня\фото 3 недели\1672229752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7255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маня\фото 3 недели\1672229752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36" y="657255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маня\фото 3 недели\16722297520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736" y="1117889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маня\фото 3 недели\1672229752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1117889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маня\фото 3 недели\16722297519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5" y="3210790"/>
            <a:ext cx="3934690" cy="29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маня\фото 3 недели\16722297519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75239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user\Desktop\маня\фото 3 недели\167222975200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36" y="2775239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user\Desktop\маня\фото 3 недели\167222975202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4768562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user\Desktop\маня\фото 3 недели\167222975198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4768562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22" y="620317"/>
            <a:ext cx="5300869" cy="636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маня\фото 3 недели\1672229705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79" y="889289"/>
            <a:ext cx="16573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аня\фото 3 недели\1672229705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8" y="1062471"/>
            <a:ext cx="16573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аня\фото 3 недели\1672229793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28" y="755939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аня\фото 3 недели\16722297931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513856"/>
            <a:ext cx="4126347" cy="30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маня\фото 3 недели\1672229793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74" y="1062471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2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22" y="620317"/>
            <a:ext cx="5300869" cy="636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маня\фото 3 недели\IMG-8a2aeb0cb8f0f46e6927b729e322030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9" y="1548245"/>
            <a:ext cx="5084618" cy="38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аня\фото 3 недели\IMG-4851d49333845f929ec29ecba633c1c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0" y="3560619"/>
            <a:ext cx="2396835" cy="17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22" y="1548245"/>
            <a:ext cx="2694764" cy="201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9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AC881F-B7E8-4B10-8B70-365C8455902C}"/>
              </a:ext>
            </a:extLst>
          </p:cNvPr>
          <p:cNvSpPr txBox="1"/>
          <p:nvPr/>
        </p:nvSpPr>
        <p:spPr>
          <a:xfrm>
            <a:off x="428299" y="469563"/>
            <a:ext cx="10230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«Динамическая пауза»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ownloads\1671099119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7" y="946616"/>
            <a:ext cx="3189348" cy="23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wnloads\16710991193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86" y="2320967"/>
            <a:ext cx="2713760" cy="20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ownloads\16710991193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68" y="946615"/>
            <a:ext cx="3154346" cy="23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ownloads\16710991193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8" y="3492178"/>
            <a:ext cx="3008257" cy="22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ownloads\16710991193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68" y="3535107"/>
            <a:ext cx="2951018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92C926-9A05-489F-BDAE-8260FD9C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74"/>
            <a:ext cx="10515600" cy="61380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Празднование Нового Года!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маня\фото 3 недели\1672229793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117888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аня\фото 3 недели\1672229793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09" y="949902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аня\фото 3 недели\16722297932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09" y="949902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аня\фото 3 недели\16722297931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09" y="3814329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маня\фото 3 недели\16722297931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628" y="3713018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маня\фото 3 недели\IMG-a05eaf36884f87e529352b2394141a59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1" y="3110345"/>
            <a:ext cx="4087091" cy="30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07089"/>
              </p:ext>
            </p:extLst>
          </p:nvPr>
        </p:nvGraphicFramePr>
        <p:xfrm>
          <a:off x="1128712" y="719665"/>
          <a:ext cx="9901241" cy="598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3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6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703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мероприятия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9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Зима. Растительный и животный мир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Формировать,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совершенствовать, закреплять представление детей о жизни животных в зимний период времени, зимовке зверей.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Совершенствовать знания детей о жизни растений в зимний период времени.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Создавать условия для самостоятельного получения детьми знаний о состояниях воды.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Развивающие: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Создавать условия для познавательной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активности у детей посредством экспериментальной деятельности.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Развивать интерес к диалоговому общению посредством рассматривания сюжетных картин.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Способствовать развитию плавности речи.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Воспитательные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Воспитывать бережное 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уважительное отношение к животным.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Приобщать детей к художественной литературе через разучивание стихотворений.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Формировать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детей интерес к искусству.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Тематический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проект.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Новогодние утренники.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5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71375"/>
              </p:ext>
            </p:extLst>
          </p:nvPr>
        </p:nvGraphicFramePr>
        <p:xfrm>
          <a:off x="1128712" y="719665"/>
          <a:ext cx="9901241" cy="598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3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6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703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мероприятия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9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год. Рождественские праздники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Совершенствовать исполнение  танцевальных движений.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Формировать умение компоновать предметы на плоскости (создавать картинку).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Продолжать формировать навыки безопасного поведения на дорогах и в быту.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Развивающие: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Организовать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наблюдение за птицами в зимний период, заботиться о них (кормить, сделать кормушки).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Развивать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монологическую речь детей посредством составления описательных рассказов, рассказов по памяти, разучивание колядок.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Способствовать развитию плавности речи.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Воспитательные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Воспитывать интерес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труду человека в зимний период времени.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Воспитывать интерес к традициям семьи во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время новогодних каникул.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Приобщать детей к элементарным общепринятым  нормам  поведения в обществе.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Тематический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проект.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Новогодние утренники.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3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754" y="327260"/>
            <a:ext cx="993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мероприятия с детьми в рамках реализации проекта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15195"/>
              </p:ext>
            </p:extLst>
          </p:nvPr>
        </p:nvGraphicFramePr>
        <p:xfrm>
          <a:off x="492370" y="788925"/>
          <a:ext cx="11354243" cy="5383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2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8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49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70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09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010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0791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60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искусства 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строительства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Литературный центр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сюжетно-ролевой игры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экспериментирования, песка и воды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математики манипуляционных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игр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науки и естествознания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285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Лепка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«Снежинка»;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Аппликация «Ёлки»;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Лепка «Дед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Мороз»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«Дом Деда Мороза»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Свободное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строительство;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«Берлога медведя»;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«Волшебный лес».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с детьми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«День Конституции»;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зимних явлениях»;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«Как зимуют птицы»; «Как празднуют Новый Год в разных странах»; «Пожелания друг другу».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описательного рассказа: «Кукла»; «За окном Зима»; «Кто остался зимовать?»; «Дерево»; «Новогодняя елка».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 Художественной Литературы: «Морозко»; «Вы узнаете зиму»; «Пороша»; «Не одна»; «Белая береза».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по желанию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детей; «Путешествие в зимний лес»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«Больница»;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«Магазин».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принимает форму сосуда.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Снег под микроскопом.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Вода. Замерзла не замерзла.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Математические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настольные игры по желанию детей; </a:t>
                      </a:r>
                    </a:p>
                    <a:p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Работа  с интерактивной доской; Счет и цифры 9 и 10; счет в пределах 10;</a:t>
                      </a:r>
                    </a:p>
                    <a:p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Часы.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Просмотр презентаций: «12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декабря День Конституции РФ»; «Природа в зимний период»; «ПДД «Зимняя дорога»; «Что такое иней»; «Почему идет снег»; «Подготовка диких животных к зиме»; Подготовка к новогоднему утреннику. Встреча с представителем библиотеки.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«Птицы зимой»; Проведение новогоднего утренника.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«Кремлёвская ёлка»;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«Как празднуют Новый Год в разных странах»; «Рождественские праздники. Колядки»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1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«Снежинка»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1671343563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" y="571496"/>
            <a:ext cx="3283527" cy="24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1671343563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16" y="571495"/>
            <a:ext cx="3283528" cy="246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16713435631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4" y="3671452"/>
            <a:ext cx="5140035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1671343563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25" y="1156852"/>
            <a:ext cx="2927927" cy="21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0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«Дед Мороз»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er\Desktop\маня\фото 3 недели\IMG-0c9dc7ce0eadfd1f4489b392a80c54c1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2" y="289791"/>
            <a:ext cx="3325091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маня\фото 3 недели\IMG-e0f560f367b10c723231006591cbd87f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7" y="592282"/>
            <a:ext cx="3782290" cy="28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маня\фото для проекта\фото 3 недели\IMG202301101001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96" y="3081005"/>
            <a:ext cx="4271240" cy="34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«Ёлка»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маня\фото 3 недели\IMG-f81bbe16d3c574039b30f0128ac258b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25237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маня\фото 3 недели\IMG-c58a5e4c1e9b99d7a980abc86a8bd26e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8" y="568037"/>
            <a:ext cx="2881744" cy="21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маня\фото 3 недели\IMG-b1481ef59e85739ab3d74db3fd36da68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24" y="587088"/>
            <a:ext cx="2563091" cy="19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маня\фото 3 недели\IMG-74f2c01c35fb3607dc7c218850adcbde-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3269674"/>
            <a:ext cx="3024906" cy="22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маня\фото 3 недели\IMG-7b4fc154134ec37bb444892247b6da0a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469" y="3269673"/>
            <a:ext cx="3024905" cy="226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маня\фото 3 недели\IMG-1a547c36351c658aeed454a8e8f19425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04014"/>
            <a:ext cx="24384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теме: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Зима. Явление природы. Человек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ивотный и растительный мир.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год. Рождественские праздники.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ownloads\1671099119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6" y="674543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1671336818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44" y="1988127"/>
            <a:ext cx="3574473" cy="23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1671336818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3" y="674543"/>
            <a:ext cx="2341419" cy="17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16713368181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2865914"/>
            <a:ext cx="3708355" cy="29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16713368181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037" y="3377546"/>
            <a:ext cx="3693022" cy="262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12703</TotalTime>
  <Words>854</Words>
  <Application>Microsoft Office PowerPoint</Application>
  <PresentationFormat>Произвольный</PresentationFormat>
  <Paragraphs>140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Лепка «Снежинка» </vt:lpstr>
      <vt:lpstr>Лепка «Дед Мороз» </vt:lpstr>
      <vt:lpstr>Аппликация «Ёлка» </vt:lpstr>
      <vt:lpstr>Работа по теме:  «Зима. Явление природы. Человек» Животный и растительный мир. Новый год. Рождественские праздники.</vt:lpstr>
      <vt:lpstr>Презентация PowerPoint</vt:lpstr>
      <vt:lpstr>«Центр грамотности и письма»</vt:lpstr>
      <vt:lpstr>Презентация PowerPoint</vt:lpstr>
      <vt:lpstr>Презентация PowerPoint</vt:lpstr>
      <vt:lpstr>  Работа с детьми в центрах</vt:lpstr>
      <vt:lpstr>Презентация PowerPoint</vt:lpstr>
      <vt:lpstr>Презентация PowerPoint</vt:lpstr>
      <vt:lpstr>«Открытие Мини-Музея. Защита патриотического уголка»</vt:lpstr>
      <vt:lpstr>Презентация PowerPoint</vt:lpstr>
      <vt:lpstr>Развлечение: «Предновогодние Веселые Старты»</vt:lpstr>
      <vt:lpstr>Развлечение: «Предновогодние Веселые Старты»</vt:lpstr>
      <vt:lpstr>Работа в центре познания (12  декабря День Конституции РФ)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Прогулка.  </vt:lpstr>
      <vt:lpstr>Прогулка.  </vt:lpstr>
      <vt:lpstr>Презентация PowerPoint</vt:lpstr>
      <vt:lpstr>Празднование Нового Года!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user</cp:lastModifiedBy>
  <cp:revision>143</cp:revision>
  <dcterms:created xsi:type="dcterms:W3CDTF">2018-10-04T08:35:51Z</dcterms:created>
  <dcterms:modified xsi:type="dcterms:W3CDTF">2023-01-10T05:48:15Z</dcterms:modified>
</cp:coreProperties>
</file>