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320" r:id="rId4"/>
    <p:sldId id="325" r:id="rId5"/>
    <p:sldId id="271" r:id="rId6"/>
    <p:sldId id="305" r:id="rId7"/>
    <p:sldId id="321" r:id="rId8"/>
    <p:sldId id="322" r:id="rId9"/>
    <p:sldId id="323" r:id="rId10"/>
    <p:sldId id="327" r:id="rId11"/>
    <p:sldId id="301" r:id="rId12"/>
    <p:sldId id="326" r:id="rId13"/>
    <p:sldId id="284" r:id="rId14"/>
    <p:sldId id="294" r:id="rId15"/>
    <p:sldId id="307" r:id="rId16"/>
    <p:sldId id="304" r:id="rId17"/>
    <p:sldId id="32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2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5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657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1402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423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8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93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44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506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225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62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8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716">
              <a:schemeClr val="accent4">
                <a:lumMod val="40000"/>
                <a:lumOff val="60000"/>
                <a:alpha val="49000"/>
              </a:schemeClr>
            </a:gs>
            <a:gs pos="0">
              <a:schemeClr val="accent4">
                <a:lumMod val="20000"/>
                <a:lumOff val="80000"/>
              </a:schemeClr>
            </a:gs>
            <a:gs pos="74000">
              <a:schemeClr val="accent4">
                <a:lumMod val="60000"/>
                <a:lumOff val="40000"/>
              </a:schemeClr>
            </a:gs>
            <a:gs pos="83000">
              <a:schemeClr val="accent4">
                <a:lumMod val="75000"/>
                <a:alpha val="32000"/>
              </a:schemeClr>
            </a:gs>
            <a:gs pos="100000">
              <a:schemeClr val="accent4">
                <a:lumMod val="50000"/>
                <a:alpha val="96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50D28-FF58-46A5-A234-32AC83555FC0}" type="datetimeFigureOut">
              <a:rPr lang="ru-RU" smtClean="0"/>
              <a:pPr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FC061-95D2-4B4F-BA48-7A1C149619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976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0611" y="340822"/>
            <a:ext cx="8778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общеобразовательное учреждение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Андринская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общеобразовательная школа»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Андра, Октябрьский район, ХМАО-Югра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60173" y="1475719"/>
            <a:ext cx="10018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«Транспорт»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886" y="5861785"/>
            <a:ext cx="10905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Составители: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Гарболинская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С.С., Николаева М.А.,  и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старшей группы «Маленькая страна»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 2023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3180" y="2031182"/>
            <a:ext cx="4692627" cy="352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1752" y="1205810"/>
            <a:ext cx="1584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Дин/пауза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6" y="864229"/>
            <a:ext cx="2141989" cy="16064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5" y="2818700"/>
            <a:ext cx="2141989" cy="16064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75" y="4773171"/>
            <a:ext cx="2170173" cy="16276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13" y="864229"/>
            <a:ext cx="2236847" cy="1677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13" y="2818700"/>
            <a:ext cx="2332140" cy="1749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713" y="4844642"/>
            <a:ext cx="2337733" cy="17533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601" y="2030135"/>
            <a:ext cx="4434978" cy="33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«Центр грамотности и письма/литературный центр»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8" y="1442644"/>
            <a:ext cx="2209800" cy="1657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442644"/>
            <a:ext cx="2209800" cy="1657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208" y="1518145"/>
            <a:ext cx="2209800" cy="1657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08" y="3682505"/>
            <a:ext cx="2209800" cy="1657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3682505"/>
            <a:ext cx="2209800" cy="1657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023" y="3682505"/>
            <a:ext cx="2209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9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«Центр грамотности и письма/литературный центр»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27" y="1419572"/>
            <a:ext cx="2875327" cy="21564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780" y="1436089"/>
            <a:ext cx="2875327" cy="215649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90" y="1403057"/>
            <a:ext cx="2919369" cy="218952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894" y="3917397"/>
            <a:ext cx="2209800" cy="16573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543" y="3917397"/>
            <a:ext cx="2209800" cy="16573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734" y="3917397"/>
            <a:ext cx="22098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36657A-C602-47A0-9B0E-8478C610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85" y="1101055"/>
            <a:ext cx="3520580" cy="2640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49" y="2581713"/>
            <a:ext cx="4173055" cy="31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52" y="771787"/>
            <a:ext cx="3008852" cy="22566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258" y="624981"/>
            <a:ext cx="3204593" cy="2403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404" y="3229760"/>
            <a:ext cx="3308991" cy="24817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68" y="3514988"/>
            <a:ext cx="2738539" cy="20539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692" y="3531765"/>
            <a:ext cx="2693799" cy="202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5709" y="1219200"/>
            <a:ext cx="5874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Центр науки и естествознания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30" y="335363"/>
            <a:ext cx="3054525" cy="22908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06" y="1883328"/>
            <a:ext cx="2721761" cy="20413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281" y="1883328"/>
            <a:ext cx="3588362" cy="26912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4" y="3852644"/>
            <a:ext cx="3418048" cy="256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9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44474" y="568246"/>
            <a:ext cx="2566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Праздничный концерт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72" y="650147"/>
            <a:ext cx="3006055" cy="2254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63" y="650146"/>
            <a:ext cx="3138894" cy="23541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304" y="3287876"/>
            <a:ext cx="4230827" cy="31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6240" y="761193"/>
            <a:ext cx="2547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кулисами Концерта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69" y="1437434"/>
            <a:ext cx="3100936" cy="41345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087" y="1437434"/>
            <a:ext cx="3561309" cy="2670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16" y="3557860"/>
            <a:ext cx="3226994" cy="242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429308"/>
              </p:ext>
            </p:extLst>
          </p:nvPr>
        </p:nvGraphicFramePr>
        <p:xfrm>
          <a:off x="1128712" y="719665"/>
          <a:ext cx="9901241" cy="5985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51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734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426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357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93703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Неделя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Задачи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Итоговые мероприятия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4890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- 19</a:t>
                      </a:r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«Транспорт»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Образовательные: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Продолжать формировать представления о видах- транспорта, его назначении.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Формирование элементарных математических представлений посредством установления равенства (неравенства) групп предметов в ситуациях, когда предметы в группах расположены на разном расстоянии друг от друга, когда они отучаются по размерам, по форме расположения в пространстве. </a:t>
                      </a:r>
                    </a:p>
                    <a:p>
                      <a:r>
                        <a:rPr lang="ru-RU" sz="14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Уточнение представлений детей о назначении светофора и работе полицейского.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Развивающие: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Знакомство с различными видами городского транспорта, особенностями их внешнего вида и назначения.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Развивать наблюдательность, способность замечать характерные особенности предметов и передавать их в рисунке.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Развивать умения рассказывать: описывать предмет, картину; упражнение в составлении рассказов по картине.</a:t>
                      </a:r>
                    </a:p>
                    <a:p>
                      <a:r>
                        <a:rPr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Воспитательные: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Воспитание самостоятельности и инициативности в организации знакомых игр.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Формировать умения проявлять дружелюбие при оценке работ других людей. 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Формирование предпосылок ответственного отношения к порученному заданию (умение и желание доводить дело до конца, стремление сделать его хорошо).</a:t>
                      </a:r>
                    </a:p>
                    <a:p>
                      <a:endParaRPr lang="ru-RU" sz="14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деятельность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56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 «Транспорт»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161" y="1520502"/>
            <a:ext cx="3671582" cy="275368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77" y="2031181"/>
            <a:ext cx="2309769" cy="17323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15" y="1068198"/>
            <a:ext cx="33147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4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 «Транспорт»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11479"/>
            <a:ext cx="3314700" cy="441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942" y="1983996"/>
            <a:ext cx="3713527" cy="27851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511" y="2447487"/>
            <a:ext cx="2477548" cy="185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теме: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Транспорт»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22" y="652243"/>
            <a:ext cx="2656514" cy="19923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435" y="652243"/>
            <a:ext cx="2656514" cy="19923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42" y="1690688"/>
            <a:ext cx="3432029" cy="25740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" y="3825379"/>
            <a:ext cx="2673292" cy="20049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99" y="3905074"/>
            <a:ext cx="2654650" cy="199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7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700" y="704673"/>
            <a:ext cx="3163582" cy="2372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99" y="3414320"/>
            <a:ext cx="3185951" cy="23894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52" y="704673"/>
            <a:ext cx="3163582" cy="23726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752" y="3463254"/>
            <a:ext cx="3120705" cy="23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9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4811" y="1031846"/>
            <a:ext cx="6040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труд. Оригами. «Корабль»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37" y="1555066"/>
            <a:ext cx="2740405" cy="2055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84" y="1555067"/>
            <a:ext cx="2740405" cy="20553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192" y="3431096"/>
            <a:ext cx="4183310" cy="313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47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9750" y="1130309"/>
            <a:ext cx="1760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3" y="664234"/>
            <a:ext cx="2355012" cy="31400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234" y="2343512"/>
            <a:ext cx="2816523" cy="37553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951" y="2343512"/>
            <a:ext cx="2816943" cy="37645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79" y="773504"/>
            <a:ext cx="2355012" cy="31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0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71752" y="1205810"/>
            <a:ext cx="15844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Дин/пауза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124" y="977130"/>
            <a:ext cx="2981820" cy="22363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19" y="3802309"/>
            <a:ext cx="3028425" cy="22713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44" y="1732137"/>
            <a:ext cx="2794466" cy="2095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44" y="3977777"/>
            <a:ext cx="2794466" cy="20958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98" y="925747"/>
            <a:ext cx="3118840" cy="23391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298" y="3723311"/>
            <a:ext cx="3239084" cy="242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1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14359</TotalTime>
  <Words>272</Words>
  <Application>Microsoft Office PowerPoint</Application>
  <PresentationFormat>Произвольный</PresentationFormat>
  <Paragraphs>45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Работа по теме «Транспорт»</vt:lpstr>
      <vt:lpstr>Работа по теме «Транспорт»</vt:lpstr>
      <vt:lpstr>Работа по теме:  «Транспорт»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«Центр грамотности и письма/литературный центр»</vt:lpstr>
      <vt:lpstr>«Центр грамотности и письма/литературный центр»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Виктория</dc:creator>
  <cp:lastModifiedBy>Светлана</cp:lastModifiedBy>
  <cp:revision>165</cp:revision>
  <dcterms:created xsi:type="dcterms:W3CDTF">2018-10-04T08:35:51Z</dcterms:created>
  <dcterms:modified xsi:type="dcterms:W3CDTF">2023-06-23T05:59:34Z</dcterms:modified>
</cp:coreProperties>
</file>