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68" r:id="rId3"/>
    <p:sldId id="266" r:id="rId4"/>
    <p:sldId id="267" r:id="rId5"/>
    <p:sldId id="256" r:id="rId6"/>
    <p:sldId id="257" r:id="rId7"/>
    <p:sldId id="260" r:id="rId8"/>
    <p:sldId id="261" r:id="rId9"/>
    <p:sldId id="275" r:id="rId10"/>
    <p:sldId id="276" r:id="rId11"/>
    <p:sldId id="273" r:id="rId12"/>
    <p:sldId id="274" r:id="rId13"/>
    <p:sldId id="258" r:id="rId14"/>
    <p:sldId id="259" r:id="rId15"/>
    <p:sldId id="262" r:id="rId16"/>
    <p:sldId id="263" r:id="rId17"/>
    <p:sldId id="264" r:id="rId18"/>
    <p:sldId id="265" r:id="rId19"/>
    <p:sldId id="271" r:id="rId20"/>
    <p:sldId id="272" r:id="rId21"/>
    <p:sldId id="269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4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324/00118f53-e13e00bc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"/>
          <a:stretch/>
        </p:blipFill>
        <p:spPr bwMode="auto">
          <a:xfrm>
            <a:off x="251520" y="260648"/>
            <a:ext cx="8640960" cy="6480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Маша </a:t>
            </a:r>
            <a:r>
              <a:rPr lang="ru-RU" dirty="0"/>
              <a:t>и </a:t>
            </a:r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6146" name="Picture 2" descr="https://kladraz.ru/upload/blogs/2328_743d398e9454e9b79eba0783c764c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9531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b="0" dirty="0"/>
              <a:t>Что за гостья в дом пришла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К трём лесным медведям?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Там поела, попила,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В трёх кроватях поспала,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А хозяева вернулись –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Еле ноги унесла!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Три медведя</a:t>
            </a:r>
            <a:endParaRPr lang="ru-RU" sz="4000" dirty="0"/>
          </a:p>
        </p:txBody>
      </p:sp>
      <p:pic>
        <p:nvPicPr>
          <p:cNvPr id="5122" name="Picture 2" descr="https://ped-kopilka.ru/upload/blogs/1_f8d8e835a55d434856ef2b07e5edca8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59531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768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b="0" dirty="0"/>
              <a:t>Ехал он на печи,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Уплетал калачи.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Чудо-щуку он поймал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И желанья загадал.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52400"/>
            <a:ext cx="4043362" cy="1847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</a:t>
            </a:r>
            <a:r>
              <a:rPr lang="ru-RU" sz="5400" dirty="0" smtClean="0"/>
              <a:t>Емеля</a:t>
            </a:r>
            <a:endParaRPr lang="ru-RU" sz="5400" b="1" dirty="0"/>
          </a:p>
        </p:txBody>
      </p:sp>
      <p:pic>
        <p:nvPicPr>
          <p:cNvPr id="3074" name="Picture 2" descr="https://kladraz.ru/upload/blogs/2328_b2c41cf2d5bf3352d7d6b100a6bfbc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3204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40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b="0" dirty="0"/>
              <a:t>Попала в болото ли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Лихая стрела.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А в этом болоте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Сидела она.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Но в конце знакомой сказки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Сделалась она прекрасной</a:t>
            </a:r>
            <a:r>
              <a:rPr lang="ru-RU" b="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359998" cy="213573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400" b="1" dirty="0" smtClean="0"/>
              <a:t>    </a:t>
            </a:r>
            <a:r>
              <a:rPr lang="ru-RU" sz="4400" b="1" dirty="0" smtClean="0"/>
              <a:t>Царевна-Лягушка</a:t>
            </a:r>
            <a:endParaRPr lang="ru-RU" sz="4400" b="1" dirty="0"/>
          </a:p>
        </p:txBody>
      </p:sp>
      <p:pic>
        <p:nvPicPr>
          <p:cNvPr id="2052" name="Picture 4" descr="https://ped-kopilka.ru/upload/blogs2/2018/5/1_5b9015f8b1d671ebe4d86b48009ddb6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5527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4292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b="1" dirty="0" smtClean="0"/>
              <a:t>Отворили дверь козлята</a:t>
            </a:r>
            <a:br>
              <a:rPr lang="ru-RU" sz="4000" b="1" dirty="0" smtClean="0"/>
            </a:br>
            <a:r>
              <a:rPr lang="ru-RU" sz="4000" b="1" dirty="0" smtClean="0"/>
              <a:t>И…пропали все куда-то</a:t>
            </a:r>
            <a:br>
              <a:rPr lang="ru-RU" sz="4000" b="1" dirty="0" smtClean="0"/>
            </a:br>
            <a:r>
              <a:rPr lang="ru-RU" sz="4000" b="1" dirty="0" smtClean="0"/>
              <a:t>Ждали маму с молоком,</a:t>
            </a:r>
            <a:br>
              <a:rPr lang="ru-RU" sz="4000" b="1" dirty="0" smtClean="0"/>
            </a:br>
            <a:r>
              <a:rPr lang="ru-RU" sz="4000" b="1" dirty="0" smtClean="0"/>
              <a:t>А пустили волка в дом.</a:t>
            </a:r>
            <a:br>
              <a:rPr lang="ru-RU" sz="4000" b="1" dirty="0" smtClean="0"/>
            </a:br>
            <a:r>
              <a:rPr lang="ru-RU" sz="4000" b="1" dirty="0" smtClean="0"/>
              <a:t>Кто же эти</a:t>
            </a:r>
            <a:br>
              <a:rPr lang="ru-RU" sz="4000" b="1" dirty="0" smtClean="0"/>
            </a:br>
            <a:r>
              <a:rPr lang="ru-RU" sz="4000" b="1" dirty="0" smtClean="0"/>
              <a:t>Маленькие дети?</a:t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12511" cy="11430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/>
              <a:t>ВОЛК И СЕМЕРО КОЗЛЯТ</a:t>
            </a:r>
            <a:endParaRPr lang="ru-RU" b="1" dirty="0"/>
          </a:p>
        </p:txBody>
      </p:sp>
      <p:pic>
        <p:nvPicPr>
          <p:cNvPr id="21506" name="Picture 2" descr="http://xarkov.org.ua/uploads/posts/2012-12/1354777615_volkisemerokozlyat_xarkov.org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00808"/>
            <a:ext cx="3810000" cy="5038726"/>
          </a:xfrm>
          <a:prstGeom prst="rect">
            <a:avLst/>
          </a:prstGeom>
          <a:noFill/>
        </p:spPr>
      </p:pic>
      <p:pic>
        <p:nvPicPr>
          <p:cNvPr id="21508" name="Picture 4" descr="http://games-mm.ru/userfiles/Image/good/photo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420888"/>
            <a:ext cx="31146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b="0" dirty="0"/>
              <a:t>Не послушался братишка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Старшую сестрицу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И попил из лужицы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Мутную водицу.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Много горя принесла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Им нечистая вода.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5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3829048" cy="3429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smtClean="0"/>
              <a:t>Сказки </a:t>
            </a:r>
            <a:r>
              <a:rPr lang="ru-RU" sz="4000" b="1" i="1" dirty="0" smtClean="0"/>
              <a:t>просятся,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 </a:t>
            </a:r>
            <a:r>
              <a:rPr lang="ru-RU" sz="4000" b="1" i="1" dirty="0" smtClean="0"/>
              <a:t> </a:t>
            </a:r>
            <a:r>
              <a:rPr lang="ru-RU" sz="4000" b="1" i="1" dirty="0" smtClean="0"/>
              <a:t>сейчас, вы,</a:t>
            </a:r>
            <a:br>
              <a:rPr lang="ru-RU" sz="4000" b="1" i="1" dirty="0" smtClean="0"/>
            </a:br>
            <a:r>
              <a:rPr lang="ru-RU" sz="4000" b="1" i="1" dirty="0" smtClean="0"/>
              <a:t>      друзья,</a:t>
            </a:r>
            <a:br>
              <a:rPr lang="ru-RU" sz="4000" b="1" i="1" dirty="0" smtClean="0"/>
            </a:br>
            <a:r>
              <a:rPr lang="ru-RU" sz="4000" b="1" i="1" dirty="0" smtClean="0"/>
              <a:t>узнайте нас!</a:t>
            </a:r>
            <a:endParaRPr lang="ru-RU" sz="4000" b="1" i="1" dirty="0"/>
          </a:p>
        </p:txBody>
      </p:sp>
      <p:pic>
        <p:nvPicPr>
          <p:cNvPr id="26626" name="Picture 2" descr="http://s017.radikal.ru/i425/1210/f7/7713faf7c6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00108"/>
            <a:ext cx="4357718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Сестрица </a:t>
            </a:r>
            <a:r>
              <a:rPr lang="ru-RU" sz="4000" dirty="0"/>
              <a:t>Алёнушка и братец </a:t>
            </a:r>
            <a:r>
              <a:rPr lang="ru-RU" sz="4000" dirty="0" smtClean="0"/>
              <a:t>Иванушка</a:t>
            </a:r>
            <a:endParaRPr lang="ru-RU" sz="4000" dirty="0"/>
          </a:p>
        </p:txBody>
      </p:sp>
      <p:pic>
        <p:nvPicPr>
          <p:cNvPr id="4098" name="Picture 2" descr="https://ped-kopilka.ru/upload/blogs2/2018/5/1_78b4a7d46770486ff798c7b75838a0c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Сказке -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конец,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кто слушал - молодец!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4" name="Picture 4" descr="http://www.vita-grey.ru/media/uploads/deti-chitayut-knigi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/>
              <a:t> </a:t>
            </a:r>
            <a:r>
              <a:rPr lang="ru-RU" sz="4400" b="0" dirty="0"/>
              <a:t>Где-то в поле он стоит,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0" dirty="0"/>
              <a:t>Из трубы дымок летит.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0" dirty="0"/>
              <a:t>Заяц, мышь, лиса, лягушка,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0" dirty="0"/>
              <a:t>Волк и косолапый мишка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0" dirty="0"/>
              <a:t>Дружно, весело живут,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0" dirty="0"/>
              <a:t>Хором песенки поют.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0" dirty="0"/>
              <a:t>Отвечай скорей, дружок,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0" dirty="0"/>
              <a:t>Это сказка…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Теремок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endParaRPr lang="ru-RU" sz="4900" b="1" dirty="0"/>
          </a:p>
        </p:txBody>
      </p:sp>
      <p:pic>
        <p:nvPicPr>
          <p:cNvPr id="23554" name="Picture 2" descr="http://audioskazki.info/uploads/1289597673_teremok1.jpg"/>
          <p:cNvPicPr>
            <a:picLocks noChangeAspect="1" noChangeArrowheads="1"/>
          </p:cNvPicPr>
          <p:nvPr/>
        </p:nvPicPr>
        <p:blipFill rotWithShape="1">
          <a:blip r:embed="rId2"/>
          <a:srcRect b="10573"/>
          <a:stretch/>
        </p:blipFill>
        <p:spPr bwMode="auto">
          <a:xfrm>
            <a:off x="107504" y="908720"/>
            <a:ext cx="4701754" cy="4944674"/>
          </a:xfrm>
          <a:prstGeom prst="rect">
            <a:avLst/>
          </a:prstGeom>
          <a:noFill/>
        </p:spPr>
      </p:pic>
      <p:pic>
        <p:nvPicPr>
          <p:cNvPr id="23556" name="Picture 4" descr="http://audioskazki.info/uploads/1289597943_teremok10.jpg"/>
          <p:cNvPicPr>
            <a:picLocks noChangeAspect="1" noChangeArrowheads="1"/>
          </p:cNvPicPr>
          <p:nvPr/>
        </p:nvPicPr>
        <p:blipFill rotWithShape="1">
          <a:blip r:embed="rId3"/>
          <a:srcRect b="11509"/>
          <a:stretch/>
        </p:blipFill>
        <p:spPr bwMode="auto">
          <a:xfrm>
            <a:off x="4788024" y="3068960"/>
            <a:ext cx="4105642" cy="363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b="0" dirty="0"/>
              <a:t>У Алёнушки сестрицы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Унесли братишку птицы,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Та с подружками играла,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Братца Ваню проморгала</a:t>
            </a:r>
            <a:r>
              <a:rPr lang="ru-RU" sz="4000" b="0" dirty="0">
                <a:effectLst/>
              </a:rPr>
              <a:t>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285728"/>
            <a:ext cx="5357850" cy="2071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Гуси-лебеди</a:t>
            </a:r>
            <a:endParaRPr lang="ru-RU" sz="4000" b="1" dirty="0"/>
          </a:p>
        </p:txBody>
      </p:sp>
      <p:pic>
        <p:nvPicPr>
          <p:cNvPr id="1030" name="Picture 6" descr="https://ped-kopilka.ru/upload/blogs/1_7cd5cb8c9f869260da5d00113fcd842f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1044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14366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Зайку выгнала лиса…</a:t>
            </a:r>
            <a:br>
              <a:rPr lang="ru-RU" sz="4400" b="1" dirty="0" smtClean="0"/>
            </a:br>
            <a:r>
              <a:rPr lang="ru-RU" sz="4400" b="1" dirty="0" smtClean="0"/>
              <a:t>Плачет зайчик: «Вот беда!»</a:t>
            </a:r>
            <a:br>
              <a:rPr lang="ru-RU" sz="4400" b="1" dirty="0" smtClean="0"/>
            </a:br>
            <a:r>
              <a:rPr lang="ru-RU" sz="4400" b="1" dirty="0" smtClean="0"/>
              <a:t>Волк, медведь и петушок</a:t>
            </a:r>
            <a:br>
              <a:rPr lang="ru-RU" sz="4400" b="1" dirty="0" smtClean="0"/>
            </a:br>
            <a:r>
              <a:rPr lang="ru-RU" sz="4400" b="1" dirty="0" smtClean="0"/>
              <a:t>Помогает зайке. Вот!</a:t>
            </a:r>
            <a:br>
              <a:rPr lang="ru-RU" sz="4400" b="1" dirty="0" smtClean="0"/>
            </a:br>
            <a:r>
              <a:rPr lang="ru-RU" sz="4400" b="1" dirty="0" smtClean="0"/>
              <a:t>Догадались вы, друзья,</a:t>
            </a:r>
            <a:br>
              <a:rPr lang="ru-RU" sz="4400" b="1" dirty="0" smtClean="0"/>
            </a:br>
            <a:r>
              <a:rPr lang="ru-RU" sz="4400" b="1" dirty="0" smtClean="0"/>
              <a:t>Что за сказка? Да!</a:t>
            </a:r>
            <a:br>
              <a:rPr lang="ru-RU" sz="4400" b="1" dirty="0" smtClean="0"/>
            </a:br>
            <a:r>
              <a:rPr lang="ru-RU" sz="4400" b="1" dirty="0" smtClean="0"/>
              <a:t>У </a:t>
            </a:r>
            <a:r>
              <a:rPr lang="ru-RU" sz="4400" b="1" dirty="0" smtClean="0"/>
              <a:t>лисицы была избушка ледяная,  а  у зайчика лубяная</a:t>
            </a:r>
            <a:br>
              <a:rPr lang="ru-RU" sz="4400" b="1" dirty="0" smtClean="0"/>
            </a:b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pps4kids.ru/uploads/pics/izbushka2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357586" cy="28867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7686" y="152400"/>
            <a:ext cx="4329114" cy="2276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ЗАЮШКИНА</a:t>
            </a:r>
            <a:br>
              <a:rPr lang="ru-RU" sz="4400" b="1" dirty="0" smtClean="0"/>
            </a:br>
            <a:r>
              <a:rPr lang="ru-RU" sz="4400" b="1" dirty="0" smtClean="0"/>
              <a:t> ИЗБУШКА</a:t>
            </a:r>
            <a:endParaRPr lang="ru-RU" sz="4400" b="1" dirty="0"/>
          </a:p>
        </p:txBody>
      </p:sp>
      <p:pic>
        <p:nvPicPr>
          <p:cNvPr id="6" name="irc_mi" descr="http://planetadetstva.net/wp-content/uploads/2013/01/%D0%BF%D0%B5%D1%82%D1%83%D1%88%D0%BE%D0%BA-300x2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3357566" cy="231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img.labirint.ru/images/comments_pic/0835/02labdu6s12197834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643182"/>
            <a:ext cx="34990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b="0" dirty="0"/>
              <a:t>Миша по лесу идёт,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Короб на спине несёт </a:t>
            </a:r>
            <a:r>
              <a:rPr lang="ru-RU" sz="4000" b="0" dirty="0" smtClean="0"/>
              <a:t>Пироги </a:t>
            </a:r>
            <a:r>
              <a:rPr lang="ru-RU" sz="4000" b="0" dirty="0"/>
              <a:t>для бабы с дедом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Внучка Маша напекла-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Несговорчивого Мишу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0" dirty="0"/>
              <a:t>Вокруг пальца обвела!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754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</TotalTime>
  <Words>71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Georgia</vt:lpstr>
      <vt:lpstr>Trebuchet MS</vt:lpstr>
      <vt:lpstr>Воздушный поток</vt:lpstr>
      <vt:lpstr>Презентация PowerPoint</vt:lpstr>
      <vt:lpstr>Сказки просятся,    сейчас, вы,       друзья, узнайте нас!</vt:lpstr>
      <vt:lpstr> Где-то в поле он стоит, Из трубы дымок летит. Заяц, мышь, лиса, лягушка, Волк и косолапый мишка Дружно, весело живут, Хором песенки поют. Отвечай скорей, дружок, Это сказка…</vt:lpstr>
      <vt:lpstr>Теремок                                                                                                                                          </vt:lpstr>
      <vt:lpstr>У Алёнушки сестрицы Унесли братишку птицы, Та с подружками играла, Братца Ваню проморгала. </vt:lpstr>
      <vt:lpstr>Гуси-лебеди</vt:lpstr>
      <vt:lpstr> Зайку выгнала лиса… Плачет зайчик: «Вот беда!» Волк, медведь и петушок Помогает зайке. Вот! Догадались вы, друзья, Что за сказка? Да! У лисицы была избушка ледяная,  а  у зайчика лубяная </vt:lpstr>
      <vt:lpstr>ЗАЮШКИНА  ИЗБУШКА</vt:lpstr>
      <vt:lpstr>Миша по лесу идёт, Короб на спине несёт Пироги для бабы с дедом Внучка Маша напекла- Несговорчивого Мишу Вокруг пальца обвела! </vt:lpstr>
      <vt:lpstr>Маша и медведь</vt:lpstr>
      <vt:lpstr>Что за гостья в дом пришла К трём лесным медведям? Там поела, попила, В трёх кроватях поспала, А хозяева вернулись – Еле ноги унесла! </vt:lpstr>
      <vt:lpstr>Три медведя</vt:lpstr>
      <vt:lpstr>Ехал он на печи, Уплетал калачи. Чудо-щуку он поймал И желанья загадал. </vt:lpstr>
      <vt:lpstr>                                          Емеля</vt:lpstr>
      <vt:lpstr>Попала в болото ли Лихая стрела. А в этом болоте Сидела она. Но в конце знакомой сказки Сделалась она прекрасной. </vt:lpstr>
      <vt:lpstr>    Царевна-Лягушка</vt:lpstr>
      <vt:lpstr>Отворили дверь козлята И…пропали все куда-то Ждали маму с молоком, А пустили волка в дом. Кто же эти Маленькие дети? </vt:lpstr>
      <vt:lpstr>         ВОЛК И СЕМЕРО КОЗЛЯТ</vt:lpstr>
      <vt:lpstr>Не послушался братишка Старшую сестрицу И попил из лужицы Мутную водицу. Много горя принесла Им нечистая вода. </vt:lpstr>
      <vt:lpstr>Сестрица Алёнушка и братец Иванушка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Сидит в корзинке девочка у мишки за спиной.     Он сам, того не ведая, несет ее домой. </dc:title>
  <dc:creator>Вера</dc:creator>
  <cp:lastModifiedBy>Герман Хлбостов</cp:lastModifiedBy>
  <cp:revision>25</cp:revision>
  <dcterms:created xsi:type="dcterms:W3CDTF">2014-04-15T06:09:51Z</dcterms:created>
  <dcterms:modified xsi:type="dcterms:W3CDTF">2022-02-05T12:18:34Z</dcterms:modified>
</cp:coreProperties>
</file>