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354" autoAdjust="0"/>
  </p:normalViewPr>
  <p:slideViewPr>
    <p:cSldViewPr snapToGrid="0">
      <p:cViewPr varScale="1">
        <p:scale>
          <a:sx n="59" d="100"/>
          <a:sy n="59" d="100"/>
        </p:scale>
        <p:origin x="11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0CAC38EA-1500-4E28-B7C0-69AD484865D5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901AB26-68A4-4D41-852A-15B7FCCF9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465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8EA-1500-4E28-B7C0-69AD484865D5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AB26-68A4-4D41-852A-15B7FCCF9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66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8EA-1500-4E28-B7C0-69AD484865D5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AB26-68A4-4D41-852A-15B7FCCF9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49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8EA-1500-4E28-B7C0-69AD484865D5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AB26-68A4-4D41-852A-15B7FCCF9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46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CAC38EA-1500-4E28-B7C0-69AD484865D5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3901AB26-68A4-4D41-852A-15B7FCCF9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596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8EA-1500-4E28-B7C0-69AD484865D5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AB26-68A4-4D41-852A-15B7FCCF9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621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8EA-1500-4E28-B7C0-69AD484865D5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AB26-68A4-4D41-852A-15B7FCCF9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46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8EA-1500-4E28-B7C0-69AD484865D5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AB26-68A4-4D41-852A-15B7FCCF9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816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8EA-1500-4E28-B7C0-69AD484865D5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AB26-68A4-4D41-852A-15B7FCCF9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72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8EA-1500-4E28-B7C0-69AD484865D5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01AB26-68A4-4D41-852A-15B7FCCF97C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185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CAC38EA-1500-4E28-B7C0-69AD484865D5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01AB26-68A4-4D41-852A-15B7FCCF97C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541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CAC38EA-1500-4E28-B7C0-69AD484865D5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901AB26-68A4-4D41-852A-15B7FCCF9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0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286" y="885537"/>
            <a:ext cx="11658600" cy="307323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5300" b="1" dirty="0" smtClean="0"/>
              <a:t>Нейропсихологические </a:t>
            </a:r>
            <a:br>
              <a:rPr lang="ru-RU" sz="5300" b="1" dirty="0" smtClean="0"/>
            </a:br>
            <a:r>
              <a:rPr lang="ru-RU" sz="5300" b="1" dirty="0" smtClean="0"/>
              <a:t>игры </a:t>
            </a:r>
            <a:r>
              <a:rPr lang="ru-RU" sz="5300" b="1" dirty="0"/>
              <a:t>и упражнения </a:t>
            </a:r>
            <a:r>
              <a:rPr lang="ru-RU" sz="5300" b="1" dirty="0" smtClean="0"/>
              <a:t/>
            </a:r>
            <a:br>
              <a:rPr lang="ru-RU" sz="5300" b="1" dirty="0" smtClean="0"/>
            </a:br>
            <a:r>
              <a:rPr lang="ru-RU" sz="5300" b="1" dirty="0" smtClean="0"/>
              <a:t>в </a:t>
            </a:r>
            <a:r>
              <a:rPr lang="ru-RU" sz="5300" b="1" dirty="0"/>
              <a:t>работе с детьми с ОВЗ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47257" y="4464957"/>
            <a:ext cx="8001000" cy="890813"/>
          </a:xfrm>
        </p:spPr>
        <p:txBody>
          <a:bodyPr>
            <a:normAutofit/>
          </a:bodyPr>
          <a:lstStyle/>
          <a:p>
            <a:pPr algn="r"/>
            <a:r>
              <a:rPr lang="ru-RU" sz="1800" b="1" i="1" dirty="0"/>
              <a:t>Подготовил: </a:t>
            </a:r>
            <a:r>
              <a:rPr lang="ru-RU" sz="1800" b="1" i="1" dirty="0" smtClean="0"/>
              <a:t>учитель-дефектолог </a:t>
            </a:r>
            <a:r>
              <a:rPr lang="ru-RU" sz="1800" b="1" i="1" dirty="0"/>
              <a:t>Тураева Н.А</a:t>
            </a:r>
            <a:r>
              <a:rPr lang="ru-RU" sz="1800" b="1" i="1" dirty="0" smtClean="0"/>
              <a:t>.</a:t>
            </a:r>
          </a:p>
          <a:p>
            <a:pPr algn="r"/>
            <a:r>
              <a:rPr lang="ru-RU" sz="1800" b="1" i="1" dirty="0" smtClean="0"/>
              <a:t>ГБОУ СОШ №1 СП Д/с №27«Светлячок»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607948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8351" y="3184450"/>
            <a:ext cx="3371441" cy="29818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2271" y="261256"/>
            <a:ext cx="115248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Игра «Покажи одновременно двумя руками»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ru-RU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ru-RU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Оборудование: набор карточек для левой и правой руки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ru-RU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Ход игры:</a:t>
            </a:r>
            <a:endParaRPr lang="ru-RU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ru-RU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Педагог называет цвета, формы, задача ребенка быстро показывать одновременно двумя руками. Можно нарисовать цветными мелками на асфальте. С детьми младшего дошкольного возраста можно использовать 4 цвета (красный, синий, зеленый и желтый), постепенно вводя другие цвета и их оттенки.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434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586" y="277585"/>
            <a:ext cx="11674927" cy="63191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Важно</a:t>
            </a:r>
            <a:r>
              <a:rPr lang="ru-RU" sz="2400" b="1" dirty="0"/>
              <a:t>!!! Ребенка необходимо хвалить и радоваться за него при каждом удачном выполнении.</a:t>
            </a:r>
            <a:endParaRPr lang="ru-RU" sz="2400" dirty="0"/>
          </a:p>
          <a:p>
            <a:pPr marL="0" indent="0" algn="just">
              <a:buNone/>
            </a:pPr>
            <a:r>
              <a:rPr lang="ru-RU" sz="2400" dirty="0"/>
              <a:t>Эти несложные упражнения и игры помогут скорректировать работу двух полушарий и снизить риск развития проблем. Их можно использовать на прогулке с одним ребенком, с подгруппой детей и всеми детьми. </a:t>
            </a:r>
            <a:endParaRPr lang="ru-RU" sz="2400" dirty="0" smtClean="0"/>
          </a:p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endParaRPr lang="ru-RU" sz="3200" dirty="0"/>
          </a:p>
          <a:p>
            <a:pPr marL="0" indent="0" algn="ctr">
              <a:buNone/>
            </a:pPr>
            <a:endParaRPr lang="ru-RU" sz="3200" dirty="0"/>
          </a:p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r>
              <a:rPr lang="ru-RU" sz="3600" dirty="0" smtClean="0"/>
              <a:t>Спасибо за внимание!</a:t>
            </a:r>
            <a:endParaRPr lang="ru-RU" sz="3600" dirty="0"/>
          </a:p>
          <a:p>
            <a:pPr marL="0" indent="0" algn="just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2644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5692" y="241223"/>
            <a:ext cx="11354937" cy="5864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последнее время, число детей с ограниченными возможностями здоровья заметно выросло. Самая частая причина проблем – повреждение ЦНС во время беременности или родов. И в этом случае нейропсихологическая коррекция –одна из популярных методик в работе с детьми, в том числе и с детьми ОВЗ. </a:t>
            </a:r>
            <a:endParaRPr lang="ru-RU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Нейропсихология – это научное направление на стыке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нейронауки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психологии. Нейропсихология занимается изучением работы структур головного мозга и их связей с психическими процессами и формой поведения. Основная задача нейропсихологии – выявить слабые и сильные стороны работы головного мозга и сделать взаимодействие правого и левого полушария гармоничным. Если у ребенка слабая активная деятельность, то и речь у него, как правило, тоже страдает, а это значит сбой в работе мозга. В идеале, ребёнок должен вести себя немного спокойнее, чем хулиганы из мультика «Осторожно, обезьянки»: мама замучена, зато сколько нейронных связей образовалось в головах её неугомонных малышей. Дело в том, что при выполнении определённых физических действий, и образуются эти связи, соответственно, повышается способность к обучению. Помочь в этом могут как раз нейропсихологические игры и упражнения. Некоторые из них довольно просты и под силу не только педагогу, но и любой маме. Предлагаю вам активизировать нейронные связи и вместе со мной поупражняться в межполушарном взаимодействии.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100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929" y="293914"/>
            <a:ext cx="11077026" cy="40574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/>
              <a:t>«Фонарики»</a:t>
            </a:r>
            <a:r>
              <a:rPr lang="ru-RU" sz="2400" dirty="0"/>
              <a:t> «Фонарики зажглись» – пальцы выпрямить. Фонарики погасли – пальцы сжать в кулак. </a:t>
            </a:r>
          </a:p>
          <a:p>
            <a:pPr marL="0" indent="0" algn="just">
              <a:buNone/>
            </a:pPr>
            <a:r>
              <a:rPr lang="ru-RU" sz="2400" dirty="0"/>
              <a:t>«Фонарик погас – фонарик зажегся» - пальцы одной руки сжаты, а другой выпрямлены. Поменять положение рук. </a:t>
            </a:r>
          </a:p>
          <a:p>
            <a:pPr marL="0" indent="0" algn="just">
              <a:buNone/>
            </a:pPr>
            <a:r>
              <a:rPr lang="ru-RU" sz="2400" dirty="0"/>
              <a:t>Сначала учим детей зажигать фонарик одной рукой, затем подключается две руки одновременно, а затем только поочерёдно</a:t>
            </a:r>
            <a:r>
              <a:rPr lang="ru-RU" sz="2400" dirty="0" smtClean="0"/>
              <a:t>! Для детей старшего дошкольного возраста можно использовать счет. Например: Зажги правой рукой 3 фонарика, а левой 2.Зажги двумя руками 4 фонарика одновременно и т.д.</a:t>
            </a: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986" y="3613462"/>
            <a:ext cx="4691905" cy="279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43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293914"/>
            <a:ext cx="10951516" cy="474528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/>
              <a:t>«Оладушки» </a:t>
            </a:r>
            <a:r>
              <a:rPr lang="ru-RU" sz="2400" dirty="0"/>
              <a:t>Правая рука лежит на колене ладонью вниз, левая – на другом колене ладонью вверх. Одновременная смена: теперь правая – ладонью вверх, а левая ладонью вниз. По мере усвоения – движения ускорять.</a:t>
            </a:r>
          </a:p>
          <a:p>
            <a:pPr marL="0" indent="0" algn="just">
              <a:buNone/>
            </a:pPr>
            <a:r>
              <a:rPr lang="ru-RU" sz="2400" i="1" dirty="0"/>
              <a:t>Мы играли в ладушки – жарили оладушки.</a:t>
            </a:r>
            <a:endParaRPr lang="ru-RU" sz="2400" dirty="0"/>
          </a:p>
          <a:p>
            <a:pPr marL="0" indent="0" algn="just">
              <a:buNone/>
            </a:pPr>
            <a:r>
              <a:rPr lang="ru-RU" sz="2400" i="1" dirty="0"/>
              <a:t>Так пожарим, повернем и опять играть начнем.</a:t>
            </a:r>
            <a:endParaRPr lang="ru-RU" sz="2400" dirty="0"/>
          </a:p>
          <a:p>
            <a:pPr marL="0" indent="0" algn="just">
              <a:buNone/>
            </a:pPr>
            <a:r>
              <a:rPr lang="ru-RU" sz="2400" dirty="0"/>
              <a:t>Для начала, попробуем сделать это упражнение не на коленях, а на столе. Правую руку кладем ладонью вниз, а левую ладонью вверх. Ускоряем движения.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913" y="3760904"/>
            <a:ext cx="4555671" cy="283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28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654" y="529088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«Ухо – нос -хлопок»</a:t>
            </a:r>
          </a:p>
          <a:p>
            <a:pPr marL="0" indent="0" algn="just">
              <a:buNone/>
            </a:pPr>
            <a:r>
              <a:rPr lang="ru-RU" sz="2400" dirty="0" smtClean="0"/>
              <a:t>Сначала учим детей ориентироваться в сторонах собственного тела. Дотронься правой рукой до правого уха, а левой рукой взяться за нос, по хлопку, поменяй положение рук и возьмись левой рукой за левое ухо, а правой за нос. Усложняем упражнение. Левая рука - взяться за кончик носа, правая рука - взяться за правое ухо. По команде отпустить ухо-нос, хлопнуть в ладоши и поменять положение рук "с точностью наоборот"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470" y="3620036"/>
            <a:ext cx="5216613" cy="301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47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69900" y="31115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 </a:t>
            </a:r>
            <a:r>
              <a:rPr lang="ru-RU" sz="2400" b="1" dirty="0"/>
              <a:t>«Кулак-ребро-ладонь»</a:t>
            </a:r>
            <a:endParaRPr lang="ru-RU" sz="2400" dirty="0"/>
          </a:p>
          <a:p>
            <a:pPr marL="0" indent="0" algn="just">
              <a:buNone/>
            </a:pPr>
            <a:r>
              <a:rPr lang="ru-RU" sz="2400" dirty="0"/>
              <a:t>Три положения руки на плоскости стола, последовательно сменяют друг друга. Ладонь на плоскости, сжатая в кулак ладонь, ладонь ребром на плоскости стола, распрямленная ладонь на плоскости стола. Выполняется сначала правой рукой, потом – левой, затем – двумя руками вместе по 8-10 раз. Можно давать себе команды (кулак-ребро-ладонь). Затем намеренно путает ребенка, например, называя ладонь, показывает кулак. По мере усвоения ускоряем движения. Очень хорошо этот прием использовать для запоминания месяцев каждого сезона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642" y="4154879"/>
            <a:ext cx="3528921" cy="236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87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528" y="256133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/>
              <a:t>«Лезгинка»</a:t>
            </a:r>
            <a:endParaRPr lang="ru-RU" sz="2400" dirty="0"/>
          </a:p>
          <a:p>
            <a:pPr marL="0" indent="0" algn="just">
              <a:buNone/>
            </a:pPr>
            <a:r>
              <a:rPr lang="ru-RU" sz="2400" dirty="0"/>
              <a:t>Ребенок складывает левую руку в кулак, большой палец отставляет в сторону, кулак разворачивает пальцами к себе. Правой рукой прямой ладонью в горизонтальном положении прикасается к мизинцу левой. После этого одновременно меняет положение правой и левой рук (шесть-восемь раз). Необходимо добиваться высокой скорости смены положений.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871" y="3164637"/>
            <a:ext cx="4208010" cy="315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65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403" y="283428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/>
              <a:t>«Зайчик-колечко-цепочка»</a:t>
            </a:r>
            <a:endParaRPr lang="ru-RU" sz="2400" dirty="0"/>
          </a:p>
          <a:p>
            <a:pPr marL="0" indent="0" algn="just">
              <a:buNone/>
            </a:pPr>
            <a:r>
              <a:rPr lang="ru-RU" sz="2400" dirty="0"/>
              <a:t>Сначала делаем упражнение поочередно правой и левой рукой, затем двумя руками одновременно</a:t>
            </a:r>
          </a:p>
          <a:p>
            <a:pPr marL="0" indent="0" algn="just">
              <a:buNone/>
            </a:pPr>
            <a:r>
              <a:rPr lang="ru-RU" sz="2400" dirty="0"/>
              <a:t>Указательный и средний пальцы вытянуть вверх, мизинец и безымянный прижать к ладони большим пальцем.</a:t>
            </a:r>
          </a:p>
          <a:p>
            <a:pPr marL="0" indent="0" algn="just">
              <a:buNone/>
            </a:pPr>
            <a:r>
              <a:rPr lang="ru-RU" sz="2400" i="1" dirty="0"/>
              <a:t>Прыгнул заинька с крылечка</a:t>
            </a:r>
            <a:endParaRPr lang="ru-RU" sz="2400" dirty="0"/>
          </a:p>
          <a:p>
            <a:pPr marL="0" indent="0" algn="just">
              <a:buNone/>
            </a:pPr>
            <a:r>
              <a:rPr lang="ru-RU" sz="2400" i="1" dirty="0"/>
              <a:t>И в траве нашел колечко.</a:t>
            </a:r>
            <a:endParaRPr lang="ru-RU" sz="2400" dirty="0"/>
          </a:p>
          <a:p>
            <a:pPr marL="0" indent="0" algn="just">
              <a:buNone/>
            </a:pPr>
            <a:r>
              <a:rPr lang="ru-RU" sz="2400" i="1" dirty="0"/>
              <a:t>А колечко не простое –</a:t>
            </a:r>
            <a:endParaRPr lang="ru-RU" sz="2400" dirty="0"/>
          </a:p>
          <a:p>
            <a:pPr marL="0" indent="0" algn="just">
              <a:buNone/>
            </a:pPr>
            <a:r>
              <a:rPr lang="ru-RU" sz="2400" i="1" dirty="0"/>
              <a:t>Блестит, словно золотое</a:t>
            </a:r>
            <a:r>
              <a:rPr lang="ru-RU" sz="2400" dirty="0" smtClean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343" y="2650572"/>
            <a:ext cx="4925217" cy="356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40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516" y="256132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b="1" dirty="0"/>
              <a:t>Игра «</a:t>
            </a:r>
            <a:r>
              <a:rPr lang="ru-RU" sz="2400" b="1" dirty="0" err="1"/>
              <a:t>Мемори</a:t>
            </a:r>
            <a:r>
              <a:rPr lang="ru-RU" sz="2400" b="1" dirty="0"/>
              <a:t> тренажер»</a:t>
            </a:r>
            <a:r>
              <a:rPr lang="ru-RU" sz="2400" dirty="0"/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/>
              <a:t>Оборудование: 2 набора (можно изготовить из цветного </a:t>
            </a:r>
            <a:r>
              <a:rPr lang="ru-RU" sz="2400" dirty="0" err="1"/>
              <a:t>флиса</a:t>
            </a:r>
            <a:r>
              <a:rPr lang="ru-RU" sz="2400" dirty="0"/>
              <a:t>, фетра картона). В центре белый лист размером А4, по периметру белого листа располагаются цветные листы размером А5 семи цветов. (Приложение №1)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/>
              <a:t>Ход игры: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/>
              <a:t>Педагог и ребенок располагаются на ковре лицом друг к другу. Перед каждым расположен коврик. Исходное положение обе руки на белом листе. Педагог дотрагивается до листов разного цвета. Задача ребенка повторить. (усложняем задачу, увеличивая количество действий). Можно проговаривать названия цвета. </a:t>
            </a:r>
            <a:r>
              <a:rPr lang="ru-RU" sz="2400" dirty="0" smtClean="0"/>
              <a:t>Вместо цветов можно использовать различные символы.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055" y="4245428"/>
            <a:ext cx="4599388" cy="22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998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179</TotalTime>
  <Words>725</Words>
  <Application>Microsoft Office PowerPoint</Application>
  <PresentationFormat>Широкоэкранный</PresentationFormat>
  <Paragraphs>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Century Gothic</vt:lpstr>
      <vt:lpstr>Garamond</vt:lpstr>
      <vt:lpstr>Times New Roman</vt:lpstr>
      <vt:lpstr>Savon</vt:lpstr>
      <vt:lpstr>  Нейропсихологические  игры и упражнения  в работе с детьми с ОВЗ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Нейропсихологические игры и упражнения в работе с детьми с ОВЗ </dc:title>
  <dc:creator>Надежда Тураева</dc:creator>
  <cp:lastModifiedBy>Учетная запись Майкрософт</cp:lastModifiedBy>
  <cp:revision>10</cp:revision>
  <dcterms:created xsi:type="dcterms:W3CDTF">2022-05-17T08:25:03Z</dcterms:created>
  <dcterms:modified xsi:type="dcterms:W3CDTF">2022-07-06T07:44:39Z</dcterms:modified>
</cp:coreProperties>
</file>