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256" r:id="rId4"/>
    <p:sldId id="258" r:id="rId5"/>
    <p:sldId id="281" r:id="rId6"/>
    <p:sldId id="272" r:id="rId7"/>
    <p:sldId id="283" r:id="rId8"/>
    <p:sldId id="274" r:id="rId9"/>
    <p:sldId id="261" r:id="rId10"/>
    <p:sldId id="265" r:id="rId11"/>
    <p:sldId id="267" r:id="rId12"/>
    <p:sldId id="271" r:id="rId13"/>
    <p:sldId id="269" r:id="rId14"/>
    <p:sldId id="276" r:id="rId15"/>
    <p:sldId id="277" r:id="rId16"/>
    <p:sldId id="278" r:id="rId17"/>
    <p:sldId id="279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9" autoAdjust="0"/>
  </p:normalViewPr>
  <p:slideViewPr>
    <p:cSldViewPr snapToGrid="0">
      <p:cViewPr varScale="1">
        <p:scale>
          <a:sx n="85" d="100"/>
          <a:sy n="85" d="100"/>
        </p:scale>
        <p:origin x="-514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A0602-9808-46C6-8652-8833A7814E29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D7493-A872-480D-B09B-E2F23E819D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73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80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82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20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2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25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3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136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24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53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83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4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53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97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83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113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5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73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62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7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1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7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общеразвивающего вида «Семицветик»</a:t>
            </a:r>
          </a:p>
          <a:p>
            <a:pPr algn="ct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8306" y="1320075"/>
            <a:ext cx="839585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ТЕМАТИЧЕСКИЙ ПРОЕКТ</a:t>
            </a:r>
          </a:p>
          <a:p>
            <a:pPr algn="ctr"/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«Зима»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289" y="6005220"/>
            <a:ext cx="10905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Составители: Гоголева Л.Б., Клюшкина Л.А., </a:t>
            </a:r>
            <a:r>
              <a:rPr lang="ru-RU" dirty="0"/>
              <a:t>в</a:t>
            </a:r>
            <a:r>
              <a:rPr lang="ru-RU" dirty="0" smtClean="0"/>
              <a:t>оспитанники второй младшей группы «Бусинки»</a:t>
            </a:r>
          </a:p>
          <a:p>
            <a:pPr algn="ctr"/>
            <a:r>
              <a:rPr lang="ru-RU" dirty="0" smtClean="0"/>
              <a:t> декабрь 2019 г</a:t>
            </a:r>
            <a:r>
              <a:rPr lang="ru-RU" smtClean="0"/>
              <a:t>.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00" y="2576327"/>
            <a:ext cx="4438600" cy="33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86518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Лепка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«Шайба»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" b="10416"/>
          <a:stretch/>
        </p:blipFill>
        <p:spPr>
          <a:xfrm>
            <a:off x="7489372" y="2037806"/>
            <a:ext cx="4013019" cy="4532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" b="9196"/>
          <a:stretch/>
        </p:blipFill>
        <p:spPr>
          <a:xfrm>
            <a:off x="650770" y="1977055"/>
            <a:ext cx="4043498" cy="4593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8286" r="8809" b="4191"/>
          <a:stretch/>
        </p:blipFill>
        <p:spPr>
          <a:xfrm>
            <a:off x="4014827" y="299398"/>
            <a:ext cx="4162346" cy="27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1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825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«Крепость»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5" b="18287"/>
          <a:stretch/>
        </p:blipFill>
        <p:spPr>
          <a:xfrm>
            <a:off x="1524000" y="986245"/>
            <a:ext cx="9144000" cy="48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8548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водой «Таяние снега»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6" y="1379764"/>
            <a:ext cx="5464629" cy="4098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8"/>
          <a:stretch/>
        </p:blipFill>
        <p:spPr>
          <a:xfrm>
            <a:off x="6305006" y="1379764"/>
            <a:ext cx="5464629" cy="409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92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«Зима - пазлы»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9" y="584775"/>
            <a:ext cx="2991259" cy="5317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71" y="1140587"/>
            <a:ext cx="2991259" cy="5317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73" y="584775"/>
            <a:ext cx="2991260" cy="53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4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288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«Бой снежками»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51" y="767655"/>
            <a:ext cx="4184185" cy="31381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0" y="767655"/>
            <a:ext cx="4184185" cy="3138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/>
          <a:stretch/>
        </p:blipFill>
        <p:spPr>
          <a:xfrm>
            <a:off x="4008120" y="3200400"/>
            <a:ext cx="417576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814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476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«Найди снежинку»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17333" r="8809"/>
          <a:stretch/>
        </p:blipFill>
        <p:spPr>
          <a:xfrm>
            <a:off x="613954" y="769536"/>
            <a:ext cx="4267739" cy="31885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3" r="26667" b="7103"/>
          <a:stretch/>
        </p:blipFill>
        <p:spPr>
          <a:xfrm>
            <a:off x="7233133" y="769536"/>
            <a:ext cx="4344912" cy="3188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9" r="13238"/>
          <a:stretch/>
        </p:blipFill>
        <p:spPr>
          <a:xfrm>
            <a:off x="3801582" y="3564988"/>
            <a:ext cx="4588835" cy="31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5442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П/и «Волшебный стульчик»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4" y="1898724"/>
            <a:ext cx="4963885" cy="3722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88" y="1898724"/>
            <a:ext cx="4963886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12376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6" y="1528354"/>
            <a:ext cx="5068388" cy="3801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5371" y="412376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Досочки Сегена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2" y="1528354"/>
            <a:ext cx="2142309" cy="3808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896" y="1528353"/>
            <a:ext cx="2138226" cy="38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222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«Подбери по цвету»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07" y="1224963"/>
            <a:ext cx="2792186" cy="49638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79459" y="12311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«Пришла с мороза ёлочка»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r="13344"/>
          <a:stretch/>
        </p:blipFill>
        <p:spPr>
          <a:xfrm>
            <a:off x="6492241" y="1224963"/>
            <a:ext cx="2408418" cy="4963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7" r="24265"/>
          <a:stretch/>
        </p:blipFill>
        <p:spPr>
          <a:xfrm>
            <a:off x="9475607" y="1224962"/>
            <a:ext cx="2354301" cy="49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5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136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утреннику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629598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дед Морозом»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6" y="1436913"/>
            <a:ext cx="3556363" cy="4741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40" y="1436913"/>
            <a:ext cx="3556363" cy="4741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04" y="1436912"/>
            <a:ext cx="3556363" cy="47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248682"/>
              </p:ext>
            </p:extLst>
          </p:nvPr>
        </p:nvGraphicFramePr>
        <p:xfrm>
          <a:off x="0" y="0"/>
          <a:ext cx="12192000" cy="701316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963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35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349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070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55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02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«Зима.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Явления природы»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Формировать и закреплять представления детей о том, как наступление зимы меняет жизнь растений,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животных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человека.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Дать первые представления об экосистемах и климатических зонах.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Формировать понимание необходимости соблюдения правил безопасности при играх со снегом, льдом.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Развивающие: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Развивать умение видеть в природе изменения: идет снег, дует ветер, метель, пасмурно, становится холоднее. 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Развивать умение классифицировать предметы и объекты живой и неживой природы.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Развивать представления детей о зимних видах спорта посредством знакомства с понятием зимние Олимпийские и параолимпийские игры.</a:t>
                      </a:r>
                    </a:p>
                    <a:p>
                      <a:pPr marL="209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Воспитывать умение самостоятельно одеваться, желание следить за внешним видом.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Воспитывать положительный эмоциональный отклик на красоту природы в зимний период времени года.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Воспитывать интерес к здоровому образу жизни.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Взаимодействие с семьями воспитанников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Конкурс «Новогодняя игрушка моей семьи».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Конкурс «Лучшая зимняя постройка группы»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с детьми и сотрудниками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Новогодние утренники.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7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«Зима. Раститель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ный и животный мир»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Образовательные: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Формировать, совершенствовать, закреплять представления детей о жизни животных в зимний период времени, зимовке зверей.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Совершенствовать представления детей о жизни растений в зимний период времени.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Создать условия для самостоятельного получения детьми знаний о состояниях воды.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Создавать условия для развития познавательной активности у детей посредством экспериментальной деятельности.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Развивать интерес к диалоговому общению посредством рассматривания сюжетных картин.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3. Способствовать развитию плавности речи.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Воспитательные: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Воспитывать бережное и уважительное отношение к животным.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Приобщать детей к художественной литературе через разучивание стихотворений.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3. Формировать у детей интерес к искусству.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520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2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40341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ПИД «Бумажные листики»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71" y="1679943"/>
            <a:ext cx="3076303" cy="4101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48" y="1679942"/>
            <a:ext cx="3076303" cy="4101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61" y="1679942"/>
            <a:ext cx="3073582" cy="409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7724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Д/и «Одежда. Найди и назови»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27" y="1286692"/>
            <a:ext cx="3615146" cy="48201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316849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Раскраски на тему «Новый год»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00"/>
          <a:stretch/>
        </p:blipFill>
        <p:spPr>
          <a:xfrm>
            <a:off x="6966857" y="1018903"/>
            <a:ext cx="4354285" cy="2677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9" b="8766"/>
          <a:stretch/>
        </p:blipFill>
        <p:spPr>
          <a:xfrm>
            <a:off x="6966857" y="3944983"/>
            <a:ext cx="4354285" cy="27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5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Коллективная работа «Новогодняя открытка-приглашение»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5" r="1096" b="5334"/>
          <a:stretch/>
        </p:blipFill>
        <p:spPr>
          <a:xfrm>
            <a:off x="1574074" y="584775"/>
            <a:ext cx="9043851" cy="60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7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42170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712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487233"/>
              </p:ext>
            </p:extLst>
          </p:nvPr>
        </p:nvGraphicFramePr>
        <p:xfrm>
          <a:off x="0" y="0"/>
          <a:ext cx="12192000" cy="686902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441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85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503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854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25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Недели</a:t>
                      </a: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03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«Зима.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Новый год, рождественские праздники»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Образовательные: 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Совершенствовать исполнение танцевальных движений.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Формировать умение компоновать предметы на плоскости (создавать картинку).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Продолжать формировать навыки безопасного поведения на дорогах и в быту.</a:t>
                      </a:r>
                    </a:p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Организовать наблюдение за птицами в зимний период, заботиться о них (кормить, сделать кормушку).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Развивать монологическую речь детей посредством составления описательных рассказов, рассказов по памяти, разучивания колядок.</a:t>
                      </a:r>
                    </a:p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Воспитание интереса к труду человека в зимний период времени.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Воспитывать интерес к традициям семьи во время новогодних каникул.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Приобщать детей к элементарным общепринятым нормам поведения в обществе.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Взаимодействие с семьями воспитанников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Конкурс «Новогодняя игрушка моей семьи».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Конкурс «Лучшая зимняя постройка группы»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с детьми и сотрудниками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Новогодние утренники.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636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«Зима.</a:t>
                      </a:r>
                      <a:r>
                        <a:rPr lang="ru-RU" sz="1400" b="1" baseline="0" dirty="0" smtClean="0">
                          <a:effectLst/>
                          <a:latin typeface="Times New Roman"/>
                          <a:ea typeface="Times New Roman"/>
                        </a:rPr>
                        <a:t> Человек»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Образовательные: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Обращать внимание детей на то, как меняется облик человека с приходом зимы, как зависит внешний вид человека от температуры на улице.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Продолжать знакомить детей с пословицами о зиме.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3. Активизировать речь детей и обогащать ее художественными образами.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Развивающие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Развивать представления детей о зимних видах спорта посредством знакомства с понятием зимние Олимпийские и параолимпийские игры. 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Развивать двигательную активность посредством игр на свежем воздухе.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3. Развивать умение классифицировать предметы по различным признакам (виды транспорта, труд человека по сезонам и т.д.).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Воспитательные: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Поощрение детей жить дружно, уважать товарищей, людей с ОВЗ.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Воспитывать умение самостоятельно одеваться, желание следить за внешним видом.</a:t>
                      </a:r>
                      <a:endParaRPr kumimoji="0" lang="ru-RU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3. Воспитывать интерес к здоровому образу жизни.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52" marR="1035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95200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42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7754" y="327260"/>
            <a:ext cx="993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мероприятия с детьми в рамках реализации проекта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602135"/>
              </p:ext>
            </p:extLst>
          </p:nvPr>
        </p:nvGraphicFramePr>
        <p:xfrm>
          <a:off x="0" y="1158257"/>
          <a:ext cx="12191999" cy="56649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369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97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26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31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69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853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97715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785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искусства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строительства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Литературный центр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сюжетно-ролевой игры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экспериментирования, песка и воды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математики и  манипуляционных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игр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науки и естествознания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736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«Снежинка»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«Дорожка для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зайчика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сказки: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«Морозко», «Сказка о метели и ее дочерях снежинке и льдинке»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С/р игра «Больница», «Снежная горка для кукол»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водой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cs typeface="+mn-cs"/>
                        </a:rPr>
                        <a:t>Таяние снега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»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Лото,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«Собери снежинку»,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«Зима- пазлы», «Времена года»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ФЦКМ: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</a:rPr>
                        <a:t> «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Что такое снег?»;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«Что такое снегопад?»;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«Какой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бывает снегопад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»., «Иней», «Что такое гололед?», «Мороз»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205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«Снежинки сестрички»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«Деревня зимой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»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рассказа Чуковский К. «Мойдодыр»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Эксперимент «Твердая вода»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П/И: «Снежинки и ветер», «Зайка беленький сидит», «Устроим снегопад»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ЗОЖ – валеология 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«Солнце, воздух и вода – наши верные друзья».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8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«Берёза под снегом»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«Крепость»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Сказка: «Заюшкина избушка»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водой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effectLst/>
                          <a:latin typeface="Times New Roman"/>
                          <a:cs typeface="+mn-cs"/>
                        </a:rPr>
                        <a:t>Цветные льдинки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» 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Д/И «Четвертый лишний», «Найди и покажи»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родителями: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Конкурс «Новогодняя игрушка моей семьи».</a:t>
                      </a:r>
                      <a:endParaRPr lang="ru-RU" sz="12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Конкурс «Лучшая зимняя постройка группы»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622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Лепка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«Птички на кормушке»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рассказа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Н. Павлова «Где зимуют почки»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88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7754" y="327260"/>
            <a:ext cx="993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мероприятия с детьми в рамках реализации проекта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789420"/>
              </p:ext>
            </p:extLst>
          </p:nvPr>
        </p:nvGraphicFramePr>
        <p:xfrm>
          <a:off x="0" y="1158257"/>
          <a:ext cx="12191999" cy="53960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067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99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326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31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69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853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97715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973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искусства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строительства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Литературный центр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сюжетно-ролевой игры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экспериментирования, песка и воды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математики и  манипуляционных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игр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науки и естествознания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05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«Елка новогодняя»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сказки: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«Снегурочка»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Лото,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«Что с начало,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что потом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«Найди по описанию», «Где, чей хвост», «Где, чей домик», «Времена года»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ФЦКМ: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</a:rPr>
                        <a:t> «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Почему у берез нет листьев зимой?»;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«Почему деревья спят?»;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«Почему ель колючая?»., «Зачем медведь спит?», «Что делают зимой лиса, заяц, белка?», «Что делают зимой птицы?»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9641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«Новогодний плакат»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П/И: «Мороз Красный нос»», «Где чей домик?», «Устроим снегопад»,</a:t>
                      </a:r>
                      <a:r>
                        <a:rPr lang="ru-RU" sz="14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«Бой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снежками»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ПДД: </a:t>
                      </a:r>
                      <a:r>
                        <a:rPr lang="ru-RU" sz="140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«Как транспорт людям помогает»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75067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Лепка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«Шайба»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ru-RU" sz="1400" dirty="0" smtClean="0">
                        <a:effectLst/>
                        <a:latin typeface="Times New Roman"/>
                        <a:ea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ОБЖ: </a:t>
                      </a:r>
                      <a:r>
                        <a:rPr lang="ru-RU" sz="140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«Как обращаться с электрическими приборами»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4700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9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006" y="0"/>
            <a:ext cx="552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«Снежинки сестрички»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8" b="9714"/>
          <a:stretch/>
        </p:blipFill>
        <p:spPr>
          <a:xfrm rot="5400000">
            <a:off x="1488524" y="24636"/>
            <a:ext cx="2528876" cy="373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096000" y="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«Снежинка»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0"/>
          <a:stretch/>
        </p:blipFill>
        <p:spPr>
          <a:xfrm rot="5400000">
            <a:off x="8085999" y="-82406"/>
            <a:ext cx="2528876" cy="3947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86100" y="3574869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«Берёза под снегом»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3" y="3574869"/>
            <a:ext cx="1987686" cy="3041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9"/>
          <a:stretch/>
        </p:blipFill>
        <p:spPr>
          <a:xfrm>
            <a:off x="9200594" y="3574869"/>
            <a:ext cx="2123704" cy="3041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4"/>
          <a:stretch/>
        </p:blipFill>
        <p:spPr>
          <a:xfrm rot="5400000">
            <a:off x="4776426" y="3364206"/>
            <a:ext cx="2639146" cy="38606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111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7999" y="4572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«Ёлка новогодняя»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57" y="1356118"/>
            <a:ext cx="5527685" cy="4145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57" y="1356118"/>
            <a:ext cx="5527686" cy="41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0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981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«Дорожка для зайчика»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1" y="973182"/>
            <a:ext cx="3242854" cy="4323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108" y="3135085"/>
            <a:ext cx="4249784" cy="3187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045" y="973182"/>
            <a:ext cx="3242855" cy="432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5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7651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снежинку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" y="1201784"/>
            <a:ext cx="3615146" cy="4820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4" y="1201784"/>
            <a:ext cx="3615146" cy="48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7101</TotalTime>
  <Words>1084</Words>
  <Application>Microsoft Office PowerPoint</Application>
  <PresentationFormat>Произвольный</PresentationFormat>
  <Paragraphs>186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lenovo</cp:lastModifiedBy>
  <cp:revision>120</cp:revision>
  <dcterms:created xsi:type="dcterms:W3CDTF">2018-10-04T08:35:51Z</dcterms:created>
  <dcterms:modified xsi:type="dcterms:W3CDTF">2023-06-06T16:50:47Z</dcterms:modified>
</cp:coreProperties>
</file>