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8" r:id="rId2"/>
    <p:sldId id="265" r:id="rId3"/>
    <p:sldId id="273" r:id="rId4"/>
    <p:sldId id="283" r:id="rId5"/>
    <p:sldId id="284" r:id="rId6"/>
    <p:sldId id="285" r:id="rId7"/>
    <p:sldId id="277" r:id="rId8"/>
    <p:sldId id="256" r:id="rId9"/>
    <p:sldId id="266" r:id="rId10"/>
    <p:sldId id="271" r:id="rId11"/>
    <p:sldId id="268" r:id="rId12"/>
    <p:sldId id="286" r:id="rId13"/>
    <p:sldId id="267" r:id="rId14"/>
    <p:sldId id="287" r:id="rId15"/>
    <p:sldId id="270" r:id="rId16"/>
    <p:sldId id="288" r:id="rId17"/>
    <p:sldId id="289" r:id="rId18"/>
    <p:sldId id="290" r:id="rId19"/>
    <p:sldId id="291" r:id="rId20"/>
    <p:sldId id="292" r:id="rId21"/>
    <p:sldId id="293" r:id="rId22"/>
    <p:sldId id="296" r:id="rId23"/>
    <p:sldId id="295" r:id="rId24"/>
    <p:sldId id="298" r:id="rId25"/>
    <p:sldId id="299" r:id="rId26"/>
    <p:sldId id="300" r:id="rId27"/>
    <p:sldId id="301" r:id="rId28"/>
    <p:sldId id="302" r:id="rId29"/>
    <p:sldId id="303" r:id="rId30"/>
    <p:sldId id="294" r:id="rId31"/>
    <p:sldId id="297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9" r:id="rId47"/>
    <p:sldId id="318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9" r:id="rId57"/>
    <p:sldId id="330" r:id="rId58"/>
    <p:sldId id="334" r:id="rId59"/>
    <p:sldId id="335" r:id="rId60"/>
    <p:sldId id="336" r:id="rId61"/>
    <p:sldId id="337" r:id="rId62"/>
    <p:sldId id="332" r:id="rId63"/>
    <p:sldId id="333" r:id="rId64"/>
    <p:sldId id="331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279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820D"/>
    <a:srgbClr val="683B16"/>
    <a:srgbClr val="F6BD1E"/>
    <a:srgbClr val="020444"/>
    <a:srgbClr val="FF5D5D"/>
    <a:srgbClr val="F9CAB5"/>
    <a:srgbClr val="F4A480"/>
    <a:srgbClr val="7F7F7F"/>
    <a:srgbClr val="301B0A"/>
    <a:srgbClr val="7A58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8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EB11-56BE-4CA5-8593-CD1FD7601082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4D13-ECAD-47F8-B24D-F38B2BC3F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58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http://lebahku.files.wordpress.com/2010/01/lebah1.jpg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http://www.wpclipart.com/animals/bugs/bee/beehive_T.png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http://www.wpclipart.com/animals/bugs/bee/beehive_T.png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http://www.pcholki.com/htmpages/children.htm</a:t>
            </a:r>
            <a:r>
              <a:rPr lang="ru-RU" dirty="0" smtClean="0"/>
              <a:t> загадка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http://www.clker.com/cliparts/0/d/1/4/11949840191345709125honey.svg.hi.png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F00"/>
            </a:gs>
            <a:gs pos="50000">
              <a:srgbClr val="FFC000"/>
            </a:gs>
            <a:gs pos="100000">
              <a:schemeClr val="accent6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C935-E988-4B7B-9F5A-1191E201AEDC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14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5.xml"/><Relationship Id="rId3" Type="http://schemas.openxmlformats.org/officeDocument/2006/relationships/audio" Target="../media/audio13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1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78.xml"/><Relationship Id="rId3" Type="http://schemas.openxmlformats.org/officeDocument/2006/relationships/audio" Target="../media/audio7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18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78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20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0.xml"/><Relationship Id="rId3" Type="http://schemas.openxmlformats.org/officeDocument/2006/relationships/slide" Target="slide3.xml"/><Relationship Id="rId7" Type="http://schemas.openxmlformats.org/officeDocument/2006/relationships/slide" Target="slide22.xml"/><Relationship Id="rId12" Type="http://schemas.openxmlformats.org/officeDocument/2006/relationships/slide" Target="slide50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58.xml"/><Relationship Id="rId5" Type="http://schemas.openxmlformats.org/officeDocument/2006/relationships/image" Target="../media/image8.png"/><Relationship Id="rId10" Type="http://schemas.openxmlformats.org/officeDocument/2006/relationships/slide" Target="slide65.xml"/><Relationship Id="rId4" Type="http://schemas.openxmlformats.org/officeDocument/2006/relationships/image" Target="../media/image7.png"/><Relationship Id="rId9" Type="http://schemas.openxmlformats.org/officeDocument/2006/relationships/slide" Target="slide64.xml"/><Relationship Id="rId14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78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24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5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0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7.xml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8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9.xml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0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33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4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35.xml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39.xml"/><Relationship Id="rId2" Type="http://schemas.openxmlformats.org/officeDocument/2006/relationships/notesSlide" Target="../notesSlides/notesSlide28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41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39.xml"/><Relationship Id="rId2" Type="http://schemas.openxmlformats.org/officeDocument/2006/relationships/notesSlide" Target="../notesSlides/notesSlide29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4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4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47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49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3.bin"/><Relationship Id="rId7" Type="http://schemas.openxmlformats.org/officeDocument/2006/relationships/image" Target="../media/image19.jpeg"/><Relationship Id="rId12" Type="http://schemas.openxmlformats.org/officeDocument/2006/relationships/slide" Target="slide51.xml"/><Relationship Id="rId2" Type="http://schemas.openxmlformats.org/officeDocument/2006/relationships/notesSlide" Target="../notesSlides/notesSlide37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5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5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55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6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bin"/><Relationship Id="rId7" Type="http://schemas.openxmlformats.org/officeDocument/2006/relationships/slide" Target="slide5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57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59.xml"/><Relationship Id="rId2" Type="http://schemas.openxmlformats.org/officeDocument/2006/relationships/notesSlide" Target="../notesSlides/notesSlide43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61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6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63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slide" Target="slide2.xml"/><Relationship Id="rId3" Type="http://schemas.openxmlformats.org/officeDocument/2006/relationships/audio" Target="../media/audio23.bin"/><Relationship Id="rId7" Type="http://schemas.openxmlformats.org/officeDocument/2006/relationships/image" Target="../media/image25.jpe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bin"/><Relationship Id="rId11" Type="http://schemas.openxmlformats.org/officeDocument/2006/relationships/image" Target="../media/image34.png"/><Relationship Id="rId5" Type="http://schemas.openxmlformats.org/officeDocument/2006/relationships/audio" Target="../media/audio12.bin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audio" Target="../media/audio17.bin"/><Relationship Id="rId9" Type="http://schemas.openxmlformats.org/officeDocument/2006/relationships/image" Target="../media/image32.png"/><Relationship Id="rId14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4.bin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9.jpeg"/><Relationship Id="rId9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6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69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59.xml"/><Relationship Id="rId2" Type="http://schemas.openxmlformats.org/officeDocument/2006/relationships/notesSlide" Target="../notesSlides/notesSlide52.xml"/><Relationship Id="rId16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bin"/><Relationship Id="rId7" Type="http://schemas.openxmlformats.org/officeDocument/2006/relationships/slide" Target="slide6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6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7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70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7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bin"/><Relationship Id="rId7" Type="http://schemas.openxmlformats.org/officeDocument/2006/relationships/slide" Target="slide7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55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slide" Target="slide76.xml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78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77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7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чел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Шестиугольник 27"/>
          <p:cNvSpPr/>
          <p:nvPr/>
        </p:nvSpPr>
        <p:spPr>
          <a:xfrm>
            <a:off x="1271032" y="1500250"/>
            <a:ext cx="6715172" cy="5072098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83B16"/>
                </a:solidFill>
                <a:latin typeface="Comic Sans MS" pitchFamily="66" charset="0"/>
              </a:rPr>
              <a:t>«В гостях </a:t>
            </a:r>
          </a:p>
          <a:p>
            <a:pPr algn="ctr"/>
            <a:r>
              <a:rPr lang="ru-RU" sz="4400" dirty="0">
                <a:solidFill>
                  <a:srgbClr val="683B16"/>
                </a:solidFill>
                <a:latin typeface="Comic Sans MS" pitchFamily="66" charset="0"/>
              </a:rPr>
              <a:t>у</a:t>
            </a:r>
            <a:r>
              <a:rPr lang="ru-RU" sz="4400" dirty="0" smtClean="0">
                <a:solidFill>
                  <a:srgbClr val="683B16"/>
                </a:solidFill>
                <a:latin typeface="Comic Sans MS" pitchFamily="66" charset="0"/>
              </a:rPr>
              <a:t> пчёлки Майи»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(игра по теме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«Состав чисел первого десятка»)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3" name="Рисунок 22" descr="clipart_2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156847">
            <a:off x="6791802" y="677637"/>
            <a:ext cx="2267772" cy="2400310"/>
          </a:xfrm>
          <a:prstGeom prst="rect">
            <a:avLst/>
          </a:prstGeom>
        </p:spPr>
      </p:pic>
      <p:pic>
        <p:nvPicPr>
          <p:cNvPr id="24" name="Рисунок 23" descr="clipart_28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25487" flipH="1">
            <a:off x="124615" y="615290"/>
            <a:ext cx="2172464" cy="2723454"/>
          </a:xfrm>
          <a:prstGeom prst="rect">
            <a:avLst/>
          </a:prstGeom>
        </p:spPr>
      </p:pic>
      <p:pic>
        <p:nvPicPr>
          <p:cNvPr id="25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041621">
            <a:off x="6645757" y="4667056"/>
            <a:ext cx="2535090" cy="1459585"/>
          </a:xfrm>
          <a:prstGeom prst="rect">
            <a:avLst/>
          </a:prstGeom>
          <a:noFill/>
        </p:spPr>
      </p:pic>
      <p:pic>
        <p:nvPicPr>
          <p:cNvPr id="26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624231" flipH="1">
            <a:off x="50815" y="4775150"/>
            <a:ext cx="2652485" cy="1762338"/>
          </a:xfrm>
          <a:prstGeom prst="rect">
            <a:avLst/>
          </a:prstGeom>
          <a:noFill/>
        </p:spPr>
      </p:pic>
      <p:pic>
        <p:nvPicPr>
          <p:cNvPr id="27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848" y="117824"/>
            <a:ext cx="3024336" cy="16028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43702" y="14285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660232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62778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8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444208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059832" y="3573016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62068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679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00562" y="1785926"/>
            <a:ext cx="3643338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1500166" y="2428868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627784" y="4077072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251520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067944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3275856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1156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21196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2483768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>
            <a:hlinkClick r:id="rId3" action="ppaction://hlinksldjump"/>
          </p:cNvPr>
          <p:cNvSpPr/>
          <p:nvPr/>
        </p:nvSpPr>
        <p:spPr>
          <a:xfrm rot="1797150">
            <a:off x="1664788" y="1030820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 rot="1797150">
            <a:off x="3543921" y="1071545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1797150">
            <a:off x="5401310" y="1071546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 rot="1797150">
            <a:off x="2593482" y="2561707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1797150">
            <a:off x="4472615" y="2602432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 rot="1797150">
            <a:off x="6330004" y="2602433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 rot="1797150">
            <a:off x="757840" y="2602431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1797150">
            <a:off x="1736225" y="4112668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797150">
            <a:off x="3528961" y="4126035"/>
            <a:ext cx="2137208" cy="1830653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rot="1797150">
            <a:off x="5451002" y="4184107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0626" y="285728"/>
            <a:ext cx="2343374" cy="1857364"/>
          </a:xfrm>
          <a:prstGeom prst="rect">
            <a:avLst/>
          </a:prstGeom>
          <a:noFill/>
        </p:spPr>
      </p:pic>
      <p:pic>
        <p:nvPicPr>
          <p:cNvPr id="18" name="Picture 2" descr="http://pchelka2014.narod2.ru/pchela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0" y="3927227"/>
            <a:ext cx="2000264" cy="2930773"/>
          </a:xfrm>
          <a:prstGeom prst="rect">
            <a:avLst/>
          </a:prstGeom>
          <a:noFill/>
        </p:spPr>
      </p:pic>
      <p:sp>
        <p:nvSpPr>
          <p:cNvPr id="19" name="Овал 18">
            <a:hlinkClick r:id="rId3" action="ppaction://hlinksldjump"/>
          </p:cNvPr>
          <p:cNvSpPr/>
          <p:nvPr/>
        </p:nvSpPr>
        <p:spPr>
          <a:xfrm>
            <a:off x="2000232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57620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86446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71538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28926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86314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15140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Овал 25">
            <a:hlinkClick r:id="rId6" action="ppaction://hlinksldjump"/>
          </p:cNvPr>
          <p:cNvSpPr/>
          <p:nvPr/>
        </p:nvSpPr>
        <p:spPr>
          <a:xfrm>
            <a:off x="2071670" y="4286256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Овал 26">
            <a:hlinkClick r:id="rId7" action="ppaction://hlinksldjump"/>
          </p:cNvPr>
          <p:cNvSpPr/>
          <p:nvPr/>
        </p:nvSpPr>
        <p:spPr>
          <a:xfrm>
            <a:off x="3929058" y="4286256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Овал 27">
            <a:hlinkClick r:id="rId8" action="ppaction://hlinksldjump"/>
          </p:cNvPr>
          <p:cNvSpPr/>
          <p:nvPr/>
        </p:nvSpPr>
        <p:spPr>
          <a:xfrm>
            <a:off x="5500694" y="4357694"/>
            <a:ext cx="2000264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Прямоугольник 32">
            <a:hlinkClick r:id="rId6" action="ppaction://hlinksldjump"/>
          </p:cNvPr>
          <p:cNvSpPr/>
          <p:nvPr/>
        </p:nvSpPr>
        <p:spPr>
          <a:xfrm>
            <a:off x="1979712" y="4221088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3779912" y="4293096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8" action="ppaction://hlinksldjump"/>
          </p:cNvPr>
          <p:cNvSpPr/>
          <p:nvPr/>
        </p:nvSpPr>
        <p:spPr>
          <a:xfrm>
            <a:off x="5724128" y="4293096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1835696" y="1124744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9" action="ppaction://hlinksldjump"/>
          </p:cNvPr>
          <p:cNvSpPr/>
          <p:nvPr/>
        </p:nvSpPr>
        <p:spPr>
          <a:xfrm>
            <a:off x="3779912" y="1124744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0" action="ppaction://hlinksldjump"/>
          </p:cNvPr>
          <p:cNvSpPr/>
          <p:nvPr/>
        </p:nvSpPr>
        <p:spPr>
          <a:xfrm>
            <a:off x="5508104" y="126876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11" action="ppaction://hlinksldjump"/>
          </p:cNvPr>
          <p:cNvSpPr/>
          <p:nvPr/>
        </p:nvSpPr>
        <p:spPr>
          <a:xfrm>
            <a:off x="971600" y="270892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rId12" action="ppaction://hlinksldjump"/>
          </p:cNvPr>
          <p:cNvSpPr/>
          <p:nvPr/>
        </p:nvSpPr>
        <p:spPr>
          <a:xfrm>
            <a:off x="2771800" y="2780928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hlinkClick r:id="rId13" action="ppaction://hlinksldjump"/>
          </p:cNvPr>
          <p:cNvSpPr/>
          <p:nvPr/>
        </p:nvSpPr>
        <p:spPr>
          <a:xfrm>
            <a:off x="4572000" y="2636912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hlinkClick r:id="rId14" action="ppaction://hlinksldjump"/>
          </p:cNvPr>
          <p:cNvSpPr/>
          <p:nvPr/>
        </p:nvSpPr>
        <p:spPr>
          <a:xfrm>
            <a:off x="6516216" y="270892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 loop="1">
        <p:snd r:embed="rId2" name="Пчелка-Майя-Песня-про-пчелку-Майю2(muzofon.com)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39952" y="-6034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hlinkshowjump?jump=nextslide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1960" y="26064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" action="ppaction://hlinkshowjump?jump=nextslide"/>
          </p:cNvPr>
          <p:cNvSpPr/>
          <p:nvPr/>
        </p:nvSpPr>
        <p:spPr>
          <a:xfrm>
            <a:off x="6228184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251520" y="1340768"/>
            <a:ext cx="3672408" cy="2790072"/>
          </a:xfrm>
          <a:prstGeom prst="cloudCallout">
            <a:avLst>
              <a:gd name="adj1" fmla="val -93126"/>
              <a:gd name="adj2" fmla="val 3395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такое может быть?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как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714752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1156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21196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2771800" y="378904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660232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41176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бывает!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не бывает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228184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75557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156176" y="54868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67944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4337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5152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98782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4810" y="21429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3" action="ppaction://hlinksldjump"/>
          </p:cNvPr>
          <p:cNvSpPr/>
          <p:nvPr/>
        </p:nvSpPr>
        <p:spPr>
          <a:xfrm>
            <a:off x="637220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5" name="Picture 2" descr="http://pchelka2014.narod2.ru/pchela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979712" y="2060848"/>
            <a:ext cx="3473490" cy="5089334"/>
          </a:xfrm>
          <a:prstGeom prst="rect">
            <a:avLst/>
          </a:prstGeom>
          <a:noFill/>
        </p:spPr>
      </p:pic>
    </p:spTree>
  </p:cSld>
  <p:clrMapOvr>
    <a:masterClrMapping/>
  </p:clrMapOvr>
  <p:transition advTm="28000">
    <p:sndAc>
      <p:stSnd>
        <p:snd r:embed="rId3" name="Пчелка_загадк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39952" y="-6034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hlinkshowjump?jump=nextslide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34786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355976" y="54868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" action="ppaction://hlinkshowjump?jump=nextslide"/>
          </p:cNvPr>
          <p:cNvSpPr/>
          <p:nvPr/>
        </p:nvSpPr>
        <p:spPr>
          <a:xfrm>
            <a:off x="637220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072430" y="-31541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7236296" y="-31541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339752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323528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131840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1979712" y="41490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44420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283968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755576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8396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3" action="ppaction://hlinksldjump"/>
          </p:cNvPr>
          <p:cNvSpPr/>
          <p:nvPr/>
        </p:nvSpPr>
        <p:spPr>
          <a:xfrm>
            <a:off x="601216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658822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25152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378904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300192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Неужели?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58822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55577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4" descr="http://grupecopii.files.wordpress.com/2010/02/beehiv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3284984"/>
            <a:ext cx="2924324" cy="2909702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2843808" y="764704"/>
            <a:ext cx="3473490" cy="5089334"/>
          </a:xfrm>
          <a:prstGeom prst="rect">
            <a:avLst/>
          </a:prstGeom>
          <a:noFill/>
        </p:spPr>
      </p:pic>
      <p:grpSp>
        <p:nvGrpSpPr>
          <p:cNvPr id="3" name="Группа 9"/>
          <p:cNvGrpSpPr/>
          <p:nvPr/>
        </p:nvGrpSpPr>
        <p:grpSpPr>
          <a:xfrm>
            <a:off x="2483768" y="1817440"/>
            <a:ext cx="5544616" cy="5040560"/>
            <a:chOff x="2411760" y="2492896"/>
            <a:chExt cx="3810000" cy="3429000"/>
          </a:xfrm>
        </p:grpSpPr>
        <p:sp>
          <p:nvSpPr>
            <p:cNvPr id="8" name="Параллелограмм 7"/>
            <p:cNvSpPr/>
            <p:nvPr/>
          </p:nvSpPr>
          <p:spPr>
            <a:xfrm flipH="1">
              <a:off x="3779912" y="2924944"/>
              <a:ext cx="1440160" cy="360040"/>
            </a:xfrm>
            <a:prstGeom prst="parallelogram">
              <a:avLst>
                <a:gd name="adj" fmla="val 20538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8"/>
            <p:cNvGrpSpPr/>
            <p:nvPr/>
          </p:nvGrpSpPr>
          <p:grpSpPr>
            <a:xfrm>
              <a:off x="2411760" y="2492896"/>
              <a:ext cx="3810000" cy="3429000"/>
              <a:chOff x="2411760" y="2492896"/>
              <a:chExt cx="3810000" cy="3429000"/>
            </a:xfrm>
          </p:grpSpPr>
          <p:sp>
            <p:nvSpPr>
              <p:cNvPr id="7" name="Куб 6"/>
              <p:cNvSpPr/>
              <p:nvPr/>
            </p:nvSpPr>
            <p:spPr>
              <a:xfrm flipH="1">
                <a:off x="3491880" y="2996952"/>
                <a:ext cx="1656184" cy="2304256"/>
              </a:xfrm>
              <a:prstGeom prst="cube">
                <a:avLst>
                  <a:gd name="adj" fmla="val 2803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6" name="Picture 8" descr="http://www.wpclipart.com/animals/bugs/bee/beehive_T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411760" y="2492896"/>
                <a:ext cx="3810000" cy="3429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14000">
    <p:sndAc>
      <p:stSnd>
        <p:snd r:embed="rId3" name="пчелка_ульи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2.41443E-6 L -0.32378 0.2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4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11960" y="0"/>
            <a:ext cx="2071669" cy="2643206"/>
            <a:chOff x="6355100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355100" y="214290"/>
              <a:ext cx="2071669" cy="1928826"/>
              <a:chOff x="355912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5912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07243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444208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179512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hlinkClick r:id="rId13" action="ppaction://hlinksldjump"/>
          </p:cNvPr>
          <p:cNvSpPr/>
          <p:nvPr/>
        </p:nvSpPr>
        <p:spPr>
          <a:xfrm>
            <a:off x="3995936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483768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4927357" y="4720589"/>
              <a:ext cx="885098" cy="42292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17951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627784" y="4365104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399593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60232" y="188640"/>
            <a:ext cx="2088232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283968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67744" y="7647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6835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57200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2" action="ppaction://hlinksldjump"/>
          </p:cNvPr>
          <p:cNvSpPr/>
          <p:nvPr/>
        </p:nvSpPr>
        <p:spPr>
          <a:xfrm>
            <a:off x="601216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6588224" y="7647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4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83968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69979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чел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Группа 2"/>
          <p:cNvGrpSpPr/>
          <p:nvPr/>
        </p:nvGrpSpPr>
        <p:grpSpPr>
          <a:xfrm>
            <a:off x="2627784" y="692696"/>
            <a:ext cx="3143272" cy="3071834"/>
            <a:chOff x="3143240" y="214290"/>
            <a:chExt cx="5008566" cy="5691552"/>
          </a:xfrm>
        </p:grpSpPr>
        <p:sp>
          <p:nvSpPr>
            <p:cNvPr id="4" name="Овал 3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6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21000">
    <p:sndAc>
      <p:stSnd>
        <p:snd r:embed="rId2" name="пчелка_семья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58822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53955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399593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015867" y="4720589"/>
              <a:ext cx="796588" cy="42292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48376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3968" y="0"/>
            <a:ext cx="2071669" cy="2643206"/>
            <a:chOff x="6427108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7108" y="214290"/>
              <a:ext cx="2071669" cy="1928826"/>
              <a:chOff x="343298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3298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7596336" y="-45943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339752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17951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16216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67944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Неужели?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8316416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630019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4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13995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3347864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 нет же!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нет же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0384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69269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83968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01216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75557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112474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187624" y="2492896"/>
            <a:ext cx="3240360" cy="3843986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pic>
        <p:nvPicPr>
          <p:cNvPr id="5" name="Picture 2" descr="банки с медом,буквы,выпечка,горшочки меда,знаки,кириллица,кириллический алфавит,конфета,мед,продукты,Россия,русская пища,русские,сахарозаменители,символы,сковородки,сласти,текст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212976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sndAc>
      <p:stSnd>
        <p:snd r:embed="rId2" name="мед_пчелка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6300192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4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8356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3851920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341987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7 L 0.43316 0.471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1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012160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395536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0384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83671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399593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7" cstate="screen"/>
          <a:srcRect t="-1"/>
          <a:stretch>
            <a:fillRect/>
          </a:stretch>
        </p:blipFill>
        <p:spPr bwMode="auto">
          <a:xfrm>
            <a:off x="-1" y="-315416"/>
            <a:ext cx="9144001" cy="7715280"/>
          </a:xfrm>
          <a:prstGeom prst="rect">
            <a:avLst/>
          </a:prstGeom>
          <a:noFill/>
        </p:spPr>
      </p:pic>
      <p:pic>
        <p:nvPicPr>
          <p:cNvPr id="1026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4880133"/>
            <a:ext cx="1440159" cy="1977867"/>
          </a:xfrm>
          <a:prstGeom prst="rect">
            <a:avLst/>
          </a:prstGeom>
          <a:noFill/>
        </p:spPr>
      </p:pic>
      <p:pic>
        <p:nvPicPr>
          <p:cNvPr id="9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8144" y="4797152"/>
            <a:ext cx="1020706" cy="1401804"/>
          </a:xfrm>
          <a:prstGeom prst="rect">
            <a:avLst/>
          </a:prstGeom>
          <a:noFill/>
        </p:spPr>
      </p:pic>
      <p:pic>
        <p:nvPicPr>
          <p:cNvPr id="10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5085184"/>
            <a:ext cx="1440160" cy="1977868"/>
          </a:xfrm>
          <a:prstGeom prst="rect">
            <a:avLst/>
          </a:prstGeom>
          <a:noFill/>
        </p:spPr>
      </p:pic>
      <p:pic>
        <p:nvPicPr>
          <p:cNvPr id="11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35696" y="5373216"/>
            <a:ext cx="504056" cy="613480"/>
          </a:xfrm>
          <a:prstGeom prst="rect">
            <a:avLst/>
          </a:prstGeom>
          <a:noFill/>
        </p:spPr>
      </p:pic>
      <p:pic>
        <p:nvPicPr>
          <p:cNvPr id="12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92280" y="5085184"/>
            <a:ext cx="1440160" cy="1977868"/>
          </a:xfrm>
          <a:prstGeom prst="rect">
            <a:avLst/>
          </a:prstGeom>
          <a:noFill/>
        </p:spPr>
      </p:pic>
      <p:pic>
        <p:nvPicPr>
          <p:cNvPr id="13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83768" y="5157192"/>
            <a:ext cx="432048" cy="593361"/>
          </a:xfrm>
          <a:prstGeom prst="rect">
            <a:avLst/>
          </a:prstGeom>
          <a:noFill/>
        </p:spPr>
      </p:pic>
      <p:pic>
        <p:nvPicPr>
          <p:cNvPr id="14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4008" y="5157192"/>
            <a:ext cx="1440160" cy="1977868"/>
          </a:xfrm>
          <a:prstGeom prst="rect">
            <a:avLst/>
          </a:prstGeom>
          <a:noFill/>
        </p:spPr>
      </p:pic>
      <p:pic>
        <p:nvPicPr>
          <p:cNvPr id="15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604448" y="4653136"/>
            <a:ext cx="360040" cy="494467"/>
          </a:xfrm>
          <a:prstGeom prst="rect">
            <a:avLst/>
          </a:prstGeom>
          <a:noFill/>
        </p:spPr>
      </p:pic>
      <p:pic>
        <p:nvPicPr>
          <p:cNvPr id="16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051721" y="4724204"/>
            <a:ext cx="288032" cy="395573"/>
          </a:xfrm>
          <a:prstGeom prst="rect">
            <a:avLst/>
          </a:prstGeom>
          <a:noFill/>
        </p:spPr>
      </p:pic>
      <p:pic>
        <p:nvPicPr>
          <p:cNvPr id="17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131840" y="4725144"/>
            <a:ext cx="288032" cy="395573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3851920" y="5013176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48064" y="5301208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24328" y="5229200"/>
            <a:ext cx="648072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56176" y="4869160"/>
            <a:ext cx="504056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9592" y="5229200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47"/>
          <p:cNvGrpSpPr/>
          <p:nvPr/>
        </p:nvGrpSpPr>
        <p:grpSpPr>
          <a:xfrm>
            <a:off x="6444208" y="0"/>
            <a:ext cx="1815020" cy="2062582"/>
            <a:chOff x="6429388" y="214290"/>
            <a:chExt cx="2071670" cy="2643206"/>
          </a:xfrm>
        </p:grpSpPr>
        <p:grpSp>
          <p:nvGrpSpPr>
            <p:cNvPr id="24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9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25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26" name="Рисунок 25" descr="50bcf359270a.png"/>
              <p:cNvPicPr>
                <a:picLocks noChangeAspect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31" name="Группа 47"/>
          <p:cNvGrpSpPr/>
          <p:nvPr/>
        </p:nvGrpSpPr>
        <p:grpSpPr>
          <a:xfrm flipH="1">
            <a:off x="1763688" y="1268760"/>
            <a:ext cx="1584176" cy="1944216"/>
            <a:chOff x="6429388" y="214290"/>
            <a:chExt cx="2071670" cy="2643206"/>
          </a:xfrm>
        </p:grpSpPr>
        <p:grpSp>
          <p:nvGrpSpPr>
            <p:cNvPr id="32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7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33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34" name="Рисунок 33" descr="50bcf359270a.png"/>
              <p:cNvPicPr>
                <a:picLocks noChangeAspect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35" name="Овал 34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3563888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0032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55576" y="4437112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236296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0152" y="4149080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2195736" y="5301208"/>
            <a:ext cx="864095" cy="1310394"/>
            <a:chOff x="2786049" y="4500570"/>
            <a:chExt cx="1557571" cy="2036825"/>
          </a:xfrm>
        </p:grpSpPr>
        <p:pic>
          <p:nvPicPr>
            <p:cNvPr id="44" name="Рисунок 43" descr="50bcf359270a.png"/>
            <p:cNvPicPr>
              <a:picLocks noChangeAspect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2786049" y="4500570"/>
              <a:ext cx="1557571" cy="2036825"/>
            </a:xfrm>
            <a:prstGeom prst="rect">
              <a:avLst/>
            </a:prstGeom>
          </p:spPr>
        </p:pic>
        <p:sp>
          <p:nvSpPr>
            <p:cNvPr id="45" name="Управляющая кнопка: назад 44">
              <a:hlinkClick r:id="rId18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9778E-6 C -0.02795 0.02775 -0.05572 0.05573 -0.06927 0.07585 C -0.08281 0.09597 -0.07777 0.10523 -0.08159 0.12095 C -0.08541 0.13668 -0.08628 0.15564 -0.09236 0.16998 C -0.09843 0.18432 -0.10954 0.19565 -0.11857 0.20698 C -0.1276 0.21831 -0.13906 0.22572 -0.14617 0.23774 C -0.15329 0.24977 -0.15798 0.26549 -0.16163 0.27868 C -0.16527 0.29186 -0.16545 0.30481 -0.1677 0.31753 C -0.16996 0.33025 -0.1684 0.34135 -0.17552 0.35453 C -0.18263 0.36771 -0.20329 0.3883 -0.21076 0.39755 C -0.21822 0.4068 -0.21701 0.4031 -0.22013 0.4098 C -0.22326 0.41651 -0.22656 0.42831 -0.22933 0.43848 C -0.23211 0.44866 -0.23489 0.46392 -0.23697 0.47132 C -0.23906 0.47872 -0.24114 0.48219 -0.24166 0.48358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пасиб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7613E-6 C 0.00764 0.01526 0.01528 0.03076 0.01285 0.04903 C 0.01025 0.06753 -0.01111 0.09019 -0.01441 0.10939 C -0.01753 0.12858 -0.01076 0.15009 -0.00694 0.16397 C -0.00347 0.17784 -4.44444E-6 0.18478 0.0073 0.19334 C 0.01441 0.20166 0.02553 0.20883 0.03629 0.21531 C 0.04705 0.22178 0.0625 0.22456 0.0724 0.23335 C 0.08264 0.24237 0.09098 0.25856 0.09619 0.26827 C 0.10139 0.27798 0.10157 0.28469 0.1033 0.29186 C 0.10504 0.29903 0.10643 0.3055 0.10712 0.31198 C 0.10782 0.31822 0.10712 0.32724 0.10712 0.33048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челка_не может бы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челка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чел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челка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pSp>
        <p:nvGrpSpPr>
          <p:cNvPr id="63" name="Группа 62"/>
          <p:cNvGrpSpPr/>
          <p:nvPr/>
        </p:nvGrpSpPr>
        <p:grpSpPr>
          <a:xfrm>
            <a:off x="179512" y="3068960"/>
            <a:ext cx="2987824" cy="3024336"/>
            <a:chOff x="1187624" y="332656"/>
            <a:chExt cx="6368242" cy="6172920"/>
          </a:xfrm>
        </p:grpSpPr>
        <p:sp>
          <p:nvSpPr>
            <p:cNvPr id="40" name="Параллелограмм 39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39" name="Цилиндр 38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Цилиндр 37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Цилиндр 36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араллелограмм 20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3" cy="1857389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Овал 22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4</a:t>
                </a:r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endParaRPr>
              </a:p>
            </p:txBody>
          </p:sp>
          <p:sp>
            <p:nvSpPr>
              <p:cNvPr id="36" name="Куб 35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2987824" y="3212976"/>
            <a:ext cx="3240360" cy="3168352"/>
            <a:chOff x="1187624" y="332656"/>
            <a:chExt cx="6368242" cy="6172920"/>
          </a:xfrm>
        </p:grpSpPr>
        <p:sp>
          <p:nvSpPr>
            <p:cNvPr id="65" name="Параллелограмм 64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67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70" name="Цилиндр 69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Цилиндр 70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Цилиндр 71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араллелограмм 73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4" cy="1857388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8" name="Овал 67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5</a:t>
                </a:r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endParaRPr>
              </a:p>
            </p:txBody>
          </p:sp>
          <p:sp>
            <p:nvSpPr>
              <p:cNvPr id="69" name="Куб 68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5903640" y="3212976"/>
            <a:ext cx="3240360" cy="3168352"/>
            <a:chOff x="1187624" y="332656"/>
            <a:chExt cx="6368242" cy="6172920"/>
          </a:xfrm>
        </p:grpSpPr>
        <p:sp>
          <p:nvSpPr>
            <p:cNvPr id="77" name="Параллелограмм 76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79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90" name="Цилиндр 89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Цилиндр 93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Цилиндр 94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араллелограмм 99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4" cy="1857388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6" name="Овал 85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3</a:t>
                </a:r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endParaRPr>
              </a:p>
            </p:txBody>
          </p:sp>
          <p:sp>
            <p:nvSpPr>
              <p:cNvPr id="87" name="Куб 86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467544" y="2924944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419872" y="3140968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300192" y="2924944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2699792" y="5547606"/>
            <a:ext cx="864095" cy="1310394"/>
            <a:chOff x="2786049" y="4500570"/>
            <a:chExt cx="1557571" cy="2036825"/>
          </a:xfrm>
        </p:grpSpPr>
        <p:pic>
          <p:nvPicPr>
            <p:cNvPr id="106" name="Рисунок 105" descr="50bcf359270a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2786049" y="4500570"/>
              <a:ext cx="1557571" cy="2036825"/>
            </a:xfrm>
            <a:prstGeom prst="rect">
              <a:avLst/>
            </a:prstGeom>
          </p:spPr>
        </p:pic>
        <p:sp>
          <p:nvSpPr>
            <p:cNvPr id="107" name="Управляющая кнопка: назад 106">
              <a:hlinkClick r:id="rId9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55"/>
          <p:cNvGrpSpPr/>
          <p:nvPr/>
        </p:nvGrpSpPr>
        <p:grpSpPr>
          <a:xfrm flipH="1">
            <a:off x="2915816" y="476672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899592" y="404664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00578E-6 C 0.02395 0.0215 0.04791 0.04324 0.07777 0.06127 C 0.10763 0.07931 0.15155 0.09156 0.17933 0.10775 C 0.20711 0.12393 0.22725 0.14058 0.24444 0.15861 C 0.26162 0.17665 0.26822 0.2 0.28246 0.21549 C 0.29669 0.23098 0.31423 0.23954 0.33003 0.25156 C 0.34583 0.26358 0.36249 0.27376 0.37777 0.2874 C 0.39305 0.30104 0.41197 0.32116 0.42221 0.33387 C 0.43246 0.34659 0.43662 0.35815 0.43958 0.36347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06936E-6 C -0.0033 0.00138 -0.0066 0.00277 0.00955 0.02312 C 0.02569 0.04346 0.06545 0.09479 0.09687 0.12254 C 0.1283 0.15028 0.16562 0.17664 0.19844 0.19028 C 0.23125 0.20392 0.26372 0.19745 0.29358 0.20508 C 0.32344 0.21271 0.34896 0.21803 0.37778 0.23676 C 0.4066 0.25549 0.44861 0.29271 0.46667 0.31699 C 0.48472 0.34127 0.48316 0.3734 0.48576 0.38265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и не на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и не на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630019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378904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60232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860032" y="1340768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960440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такое может быть?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как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072430" y="-17140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37220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5152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627784" y="98072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42798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84015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Сомневаюсь!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соменваюсь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908720"/>
            <a:ext cx="5451006" cy="432048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051720" y="4149080"/>
            <a:ext cx="1569356" cy="234660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6" name="Управляющая кнопка: назад 5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вернемся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01216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6660232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46754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3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334786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3968" y="0"/>
            <a:ext cx="2071669" cy="2643206"/>
            <a:chOff x="6427108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7108" y="214290"/>
              <a:ext cx="2071669" cy="1928826"/>
              <a:chOff x="343298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3298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7596336" y="-45943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25152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88224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67944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 нет же!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нет же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8316416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4" action="ppaction://hlinksldjump"/>
          </p:cNvPr>
          <p:cNvSpPr/>
          <p:nvPr/>
        </p:nvSpPr>
        <p:spPr>
          <a:xfrm>
            <a:off x="630019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5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4" action="ppaction://hlinksldjump"/>
          </p:cNvPr>
          <p:cNvSpPr/>
          <p:nvPr/>
        </p:nvSpPr>
        <p:spPr>
          <a:xfrm>
            <a:off x="2771800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77072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4" action="ppaction://hlinksldjump"/>
          </p:cNvPr>
          <p:cNvSpPr/>
          <p:nvPr/>
        </p:nvSpPr>
        <p:spPr>
          <a:xfrm>
            <a:off x="413995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7" action="ppaction://hlinksldjump"/>
          </p:cNvPr>
          <p:cNvSpPr/>
          <p:nvPr/>
        </p:nvSpPr>
        <p:spPr>
          <a:xfrm>
            <a:off x="377991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17951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7585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627784" y="83671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clker.com/cliparts/0/d/1/4/11949840191345709125honey.svg.h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00" y="-136525"/>
            <a:ext cx="5715000" cy="546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48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30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4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5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5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56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57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58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78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9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4337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3347864" y="3933056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4810" y="21429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2" action="ppaction://hlinksldjump"/>
          </p:cNvPr>
          <p:cNvSpPr/>
          <p:nvPr/>
        </p:nvSpPr>
        <p:spPr>
          <a:xfrm>
            <a:off x="635795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608</Words>
  <Application>Microsoft Office PowerPoint</Application>
  <PresentationFormat>On-screen Show (4:3)</PresentationFormat>
  <Paragraphs>393</Paragraphs>
  <Slides>78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Windows User</cp:lastModifiedBy>
  <cp:revision>208</cp:revision>
  <dcterms:created xsi:type="dcterms:W3CDTF">2011-08-25T16:02:40Z</dcterms:created>
  <dcterms:modified xsi:type="dcterms:W3CDTF">2017-05-16T14:32:19Z</dcterms:modified>
</cp:coreProperties>
</file>