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896477" y="869226"/>
            <a:ext cx="7200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Космонавтика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554" y="1837097"/>
            <a:ext cx="3750646" cy="3683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5442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Дидактическая игра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353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667" b="96667" l="2069" r="98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939034" cy="510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031" y="980728"/>
            <a:ext cx="469423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4571206" y="980728"/>
            <a:ext cx="3601194" cy="30607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 сидит в ракете.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Смело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небо он летит,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нас в своем скафандре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космоса глядит.</a:t>
            </a:r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6228184" y="5082179"/>
            <a:ext cx="168366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797152"/>
            <a:ext cx="13269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Луноход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6305" y="5722531"/>
            <a:ext cx="14237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Спутник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20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353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913" b="95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243408"/>
            <a:ext cx="7541902" cy="517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1368"/>
            <a:ext cx="469423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572000" y="911368"/>
            <a:ext cx="3816424" cy="27336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Космонавт, проверив трос,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Что-то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надевает,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одежда припасет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тепло, и кислород.</a:t>
            </a:r>
          </a:p>
        </p:txBody>
      </p:sp>
      <p:sp>
        <p:nvSpPr>
          <p:cNvPr id="3" name="TextBox 2">
            <a:hlinkClick r:id="rId7" action="ppaction://hlinksldjump"/>
          </p:cNvPr>
          <p:cNvSpPr txBox="1"/>
          <p:nvPr/>
        </p:nvSpPr>
        <p:spPr>
          <a:xfrm>
            <a:off x="4860961" y="5999436"/>
            <a:ext cx="16066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Скафандр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5306" y="4654801"/>
            <a:ext cx="1198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Куртка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2720" y="5116466"/>
            <a:ext cx="101021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Плащ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36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71" t="-739" r="6671" b="3087"/>
          <a:stretch/>
        </p:blipFill>
        <p:spPr bwMode="auto">
          <a:xfrm>
            <a:off x="-324544" y="908717"/>
            <a:ext cx="4694237" cy="45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58" y="382977"/>
            <a:ext cx="35353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27977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275856" y="348830"/>
            <a:ext cx="3744416" cy="236009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 ребята, отгадали все загадки. Теперь летим в космос!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89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0114"/>
            <a:ext cx="7992888" cy="570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015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5469"/>
            <a:ext cx="3281644" cy="473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 rot="10800000" flipH="1" flipV="1">
            <a:off x="3635896" y="688190"/>
            <a:ext cx="5040559" cy="381642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Ребята, мы отправляемся в космос. Но чтобы туда полететь, нам нужно построить ракету, а для этого мы отгадаем загадки.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949280"/>
            <a:ext cx="720081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45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000" b="94667" l="0" r="8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71503"/>
            <a:ext cx="5364088" cy="53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620688"/>
            <a:ext cx="3456384" cy="5760640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"/>
          <p:cNvSpPr txBox="1"/>
          <p:nvPr/>
        </p:nvSpPr>
        <p:spPr>
          <a:xfrm>
            <a:off x="4788024" y="4653136"/>
            <a:ext cx="139339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уна"/>
          <p:cNvSpPr txBox="1"/>
          <p:nvPr/>
        </p:nvSpPr>
        <p:spPr>
          <a:xfrm>
            <a:off x="5692439" y="5445224"/>
            <a:ext cx="100931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вёзды">
            <a:hlinkClick r:id="rId5" action="ppaction://hlinksldjump"/>
          </p:cNvPr>
          <p:cNvSpPr txBox="1"/>
          <p:nvPr/>
        </p:nvSpPr>
        <p:spPr>
          <a:xfrm>
            <a:off x="6435080" y="4824807"/>
            <a:ext cx="11633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Звезды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625752" y="1220852"/>
            <a:ext cx="3618656" cy="273630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06173" y="1988840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Ночью посмотри в оконце –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 высоко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Зажигаемся, как солнце,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далеко. </a:t>
            </a:r>
          </a:p>
        </p:txBody>
      </p:sp>
    </p:spTree>
    <p:extLst>
      <p:ext uri="{BB962C8B-B14F-4D97-AF65-F5344CB8AC3E}">
        <p14:creationId xmlns:p14="http://schemas.microsoft.com/office/powerpoint/2010/main" xmlns="" val="82790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693"/>
          <a:stretch/>
        </p:blipFill>
        <p:spPr bwMode="auto">
          <a:xfrm>
            <a:off x="-79377" y="908721"/>
            <a:ext cx="4694237" cy="90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000" b="96667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603" y="404663"/>
            <a:ext cx="4669853" cy="466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3456384" cy="5760640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4225072" y="5074516"/>
            <a:ext cx="178843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Метеориты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вёзды"/>
          <p:cNvSpPr txBox="1"/>
          <p:nvPr/>
        </p:nvSpPr>
        <p:spPr>
          <a:xfrm>
            <a:off x="6372200" y="4879020"/>
            <a:ext cx="117064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Звёзды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ланеты"/>
          <p:cNvSpPr txBox="1"/>
          <p:nvPr/>
        </p:nvSpPr>
        <p:spPr>
          <a:xfrm>
            <a:off x="5285586" y="5919663"/>
            <a:ext cx="14558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27295" y="925388"/>
            <a:ext cx="4289809" cy="362840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 звездочки, как искры,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Падают и гаснут быстро.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Зажигают среди ночи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 звездный дождик,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эти огонечки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Рисовал художник.</a:t>
            </a:r>
          </a:p>
        </p:txBody>
      </p:sp>
    </p:spTree>
    <p:extLst>
      <p:ext uri="{BB962C8B-B14F-4D97-AF65-F5344CB8AC3E}">
        <p14:creationId xmlns:p14="http://schemas.microsoft.com/office/powerpoint/2010/main" xmlns="" val="23862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851"/>
          <a:stretch/>
        </p:blipFill>
        <p:spPr bwMode="auto">
          <a:xfrm>
            <a:off x="-79375" y="906464"/>
            <a:ext cx="4694237" cy="132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620688"/>
            <a:ext cx="3456384" cy="5760640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0292"/>
            <a:ext cx="4392488" cy="41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5056424" y="5733356"/>
            <a:ext cx="14237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Спутник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кета"/>
          <p:cNvSpPr txBox="1"/>
          <p:nvPr/>
        </p:nvSpPr>
        <p:spPr>
          <a:xfrm>
            <a:off x="6362990" y="4955976"/>
            <a:ext cx="114095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олёт"/>
          <p:cNvSpPr txBox="1"/>
          <p:nvPr/>
        </p:nvSpPr>
        <p:spPr>
          <a:xfrm>
            <a:off x="4312035" y="4690398"/>
            <a:ext cx="145014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427983" y="906464"/>
            <a:ext cx="4052607" cy="28825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лечу вокруг Земли,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Отражаю вниз сигнал,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зрители могли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Принимать телеканал.</a:t>
            </a:r>
          </a:p>
        </p:txBody>
      </p:sp>
    </p:spTree>
    <p:extLst>
      <p:ext uri="{BB962C8B-B14F-4D97-AF65-F5344CB8AC3E}">
        <p14:creationId xmlns:p14="http://schemas.microsoft.com/office/powerpoint/2010/main" xmlns="" val="289425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246"/>
          <a:stretch/>
        </p:blipFill>
        <p:spPr bwMode="auto">
          <a:xfrm>
            <a:off x="-180528" y="1006147"/>
            <a:ext cx="4694237" cy="17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620688"/>
            <a:ext cx="3456384" cy="5760640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7" b="99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336" y="476672"/>
            <a:ext cx="3939985" cy="393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4513709" y="4695527"/>
            <a:ext cx="13255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Луноход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кета"/>
          <p:cNvSpPr txBox="1"/>
          <p:nvPr/>
        </p:nvSpPr>
        <p:spPr>
          <a:xfrm>
            <a:off x="6444208" y="4546314"/>
            <a:ext cx="11409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амолет"/>
          <p:cNvSpPr txBox="1"/>
          <p:nvPr/>
        </p:nvSpPr>
        <p:spPr>
          <a:xfrm>
            <a:off x="5157465" y="5732357"/>
            <a:ext cx="13772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513709" y="1196752"/>
            <a:ext cx="3370659" cy="259083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Крыльев нет, но эта птица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Прилетит и прилунится.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63470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76"/>
          <a:stretch/>
        </p:blipFill>
        <p:spPr bwMode="auto">
          <a:xfrm>
            <a:off x="-179995" y="1052736"/>
            <a:ext cx="4694237" cy="20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620688"/>
            <a:ext cx="3456384" cy="5760640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00" b="97333" l="0" r="97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3"/>
            <a:ext cx="4190714" cy="43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4489123" y="4516697"/>
            <a:ext cx="113313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Ракету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1333" y="4806046"/>
            <a:ext cx="136524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Планету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688" y="5668626"/>
            <a:ext cx="122738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Орбиту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514242" y="1052736"/>
            <a:ext cx="3874182" cy="25922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Чудо-птица, алый хвост,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Прилетела в стаю звезд.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народ построил эту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Межпланетную … </a:t>
            </a:r>
          </a:p>
        </p:txBody>
      </p:sp>
    </p:spTree>
    <p:extLst>
      <p:ext uri="{BB962C8B-B14F-4D97-AF65-F5344CB8AC3E}">
        <p14:creationId xmlns:p14="http://schemas.microsoft.com/office/powerpoint/2010/main" xmlns="" val="224016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318"/>
          <a:stretch/>
        </p:blipFill>
        <p:spPr bwMode="auto">
          <a:xfrm>
            <a:off x="-180528" y="1052737"/>
            <a:ext cx="4694237" cy="261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620688"/>
            <a:ext cx="3456384" cy="5760640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67" b="92667" l="60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588" y="0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4644008" y="1027134"/>
            <a:ext cx="3744416" cy="304993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Освещает ночью путь,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Звездам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дает заснуть.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спят, ей не до сна,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небе светит нам…</a:t>
            </a:r>
          </a:p>
        </p:txBody>
      </p:sp>
      <p:sp>
        <p:nvSpPr>
          <p:cNvPr id="2" name="TextBox 1">
            <a:hlinkClick r:id="rId6" action="ppaction://hlinksldjump"/>
          </p:cNvPr>
          <p:cNvSpPr txBox="1"/>
          <p:nvPr/>
        </p:nvSpPr>
        <p:spPr>
          <a:xfrm>
            <a:off x="4953811" y="5430415"/>
            <a:ext cx="8919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510" y="5091347"/>
            <a:ext cx="13730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641" y="4437112"/>
            <a:ext cx="11948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9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353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462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4607"/>
            <a:ext cx="6768752" cy="45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257382" y="1040616"/>
            <a:ext cx="3365540" cy="252027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Планета голубая,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Любимая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родная.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твоя, она моя,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называется…</a:t>
            </a:r>
          </a:p>
        </p:txBody>
      </p:sp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4487720" y="4437112"/>
            <a:ext cx="10326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7237" y="5229200"/>
            <a:ext cx="9364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570" y="5367699"/>
            <a:ext cx="1222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023"/>
          <a:stretch/>
        </p:blipFill>
        <p:spPr bwMode="auto">
          <a:xfrm>
            <a:off x="-91749" y="1040615"/>
            <a:ext cx="4694237" cy="294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333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Космический</dc:title>
  <dc:creator>Фокина Лидия Петровна</dc:creator>
  <cp:keywords>Шаблон презентации</cp:keywords>
  <cp:lastModifiedBy>RUSSKIKH</cp:lastModifiedBy>
  <cp:revision>21</cp:revision>
  <dcterms:created xsi:type="dcterms:W3CDTF">2017-02-23T13:11:39Z</dcterms:created>
  <dcterms:modified xsi:type="dcterms:W3CDTF">2024-04-02T13:37:42Z</dcterms:modified>
</cp:coreProperties>
</file>