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69" r:id="rId5"/>
    <p:sldId id="271" r:id="rId6"/>
    <p:sldId id="270" r:id="rId7"/>
    <p:sldId id="265" r:id="rId8"/>
    <p:sldId id="261" r:id="rId9"/>
    <p:sldId id="262" r:id="rId10"/>
    <p:sldId id="263" r:id="rId11"/>
    <p:sldId id="264" r:id="rId12"/>
    <p:sldId id="266" r:id="rId13"/>
    <p:sldId id="273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76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6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828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93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246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9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330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0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656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3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842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F843E-1B2B-40B0-BB4B-565EA6F1DED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922F-174B-4779-805B-1F5E01B4A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52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10-20-10-27-847_&#1056;&#1086;&#1073;&#1086;&#109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22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06-20-30-17-672_&#1056;&#1077;&#1073;&#1077;&#1085;&#1086;&#1082;.mp3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RUSSKIKH\Downloads\&#1060;&#1080;&#1079;%20&#1084;&#1080;&#1085;&#1091;&#1090;&#1082;&#1072;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10-20-30-57-174_&#1056;&#1077;&#1073;&#1077;&#1085;&#1086;&#1082;.mp3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10-20-21-40-258_&#1056;&#1077;&#1073;&#1077;&#1085;&#1086;&#1082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06-21-04-55-996_&#1057;&#1090;&#1072;&#1088;&#1080;&#1082;.mp3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06-21-12-27-901_&#1056;&#1077;&#1073;&#1077;&#1085;&#1086;&#1082;.mp3" TargetMode="Externa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06-21-09-56-888_&#1056;&#1077;&#1073;&#1077;&#1085;&#1086;&#1082;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B:\&#1040;&#1051;&#1045;&#1053;&#1040;\&#1072;&#1083;&#1077;&#1085;&#1072;%20&#1088;&#1072;&#1073;&#1086;&#1090;&#1072;\&#1058;&#1045;&#1056;&#1045;&#1052;&#1054;&#1050;%20&#1044;&#1054;&#1050;&#1048;\&#1057;&#1056;&#1045;&#1044;&#1053;&#1071;&#1071;%20&#1043;&#1056;&#1059;&#1055;&#1055;&#1040;\&#1060;&#1101;&#1084;&#1087;&#1054;&#1058;&#1050;&#1056;&#1067;&#1058;&#1054;&#1045;\2023-12-06-20-26-22-284_&#1056;&#1077;&#1073;&#1077;&#1085;&#1086;&#1082;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еговик-письмо-несет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83029" y="-2076993"/>
            <a:ext cx="12475029" cy="9955102"/>
          </a:xfrm>
        </p:spPr>
      </p:pic>
      <p:pic>
        <p:nvPicPr>
          <p:cNvPr id="5" name="2023-12-10-20-10-27-847_Робо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120050" y="3629297"/>
            <a:ext cx="2039983" cy="2039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27" y="4623855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17825" y="4623852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2592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6260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99283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1077303" y="188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7958" y="618813"/>
            <a:ext cx="3069770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46491" y="644555"/>
            <a:ext cx="4556491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983989" y="1449978"/>
            <a:ext cx="978408" cy="862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2100524" y="1042966"/>
            <a:ext cx="1766098" cy="154141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421" y="4839980"/>
            <a:ext cx="1646450" cy="1646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333" y="4876473"/>
            <a:ext cx="1717019" cy="1593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1" r="9699"/>
          <a:stretch/>
        </p:blipFill>
        <p:spPr>
          <a:xfrm>
            <a:off x="7759337" y="4742186"/>
            <a:ext cx="1497020" cy="18329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9115" y="890643"/>
            <a:ext cx="1221892" cy="12218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3806" y="890643"/>
            <a:ext cx="1191442" cy="11059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1" r="9699"/>
          <a:stretch/>
        </p:blipFill>
        <p:spPr>
          <a:xfrm>
            <a:off x="7545288" y="1259802"/>
            <a:ext cx="1497020" cy="1832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503" y="4742186"/>
            <a:ext cx="1004482" cy="16785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6722" y="4919250"/>
            <a:ext cx="1492519" cy="15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27" y="4623855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17825" y="4623852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2592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6260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99283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1077303" y="188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7958" y="618813"/>
            <a:ext cx="3069770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46491" y="644555"/>
            <a:ext cx="4556491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983989" y="1449978"/>
            <a:ext cx="978408" cy="862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28626" y="1403687"/>
            <a:ext cx="2168434" cy="1030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037" y="4801249"/>
            <a:ext cx="1031611" cy="1723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503" y="4986170"/>
            <a:ext cx="1840483" cy="1354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5940" y="5047986"/>
            <a:ext cx="1614084" cy="1230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803" y="4801249"/>
            <a:ext cx="1257686" cy="16295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1511" y="4846785"/>
            <a:ext cx="1584046" cy="15840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318" y="951150"/>
            <a:ext cx="1230197" cy="9050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5557" y="951150"/>
            <a:ext cx="1031611" cy="17239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2855" y="1977350"/>
            <a:ext cx="1496888" cy="11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2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4691487" y="1217151"/>
            <a:ext cx="6358585" cy="2257569"/>
          </a:xfrm>
          <a:prstGeom prst="wedgeRoundRectCallout">
            <a:avLst>
              <a:gd name="adj1" fmla="val -69652"/>
              <a:gd name="adj2" fmla="val -10994"/>
              <a:gd name="adj3" fmla="val 16667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Спасибо!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 Вы  мне очень помогли! </a:t>
            </a:r>
          </a:p>
        </p:txBody>
      </p:sp>
      <p:sp>
        <p:nvSpPr>
          <p:cNvPr id="4" name="Прямоугольник 3">
            <a:hlinkClick r:id="" action="ppaction://hlinkshowjump?jump=endshow"/>
          </p:cNvPr>
          <p:cNvSpPr/>
          <p:nvPr/>
        </p:nvSpPr>
        <p:spPr>
          <a:xfrm>
            <a:off x="5160790" y="5185955"/>
            <a:ext cx="4493622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ЗАВЕРШИТЬ ИРУ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 descr="0QIwW5qswAj8hga_CGjUdAO1m_aP-x8LtExyZxF6Wjpad_C_DLe7UMIE9_FRStRt4TY9uw4_MwDRsN--0LUTJ4p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948" y="2194561"/>
            <a:ext cx="3580487" cy="4415245"/>
          </a:xfrm>
          <a:prstGeom prst="rect">
            <a:avLst/>
          </a:prstGeom>
        </p:spPr>
      </p:pic>
      <p:pic>
        <p:nvPicPr>
          <p:cNvPr id="8" name="2023-12-06-20-30-17-672_Ребе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253446" y="3851366"/>
            <a:ext cx="102108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7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3238e18e648734af633654d2694fb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1645920"/>
            <a:ext cx="12475028" cy="8503920"/>
          </a:xfrm>
          <a:prstGeom prst="rect">
            <a:avLst/>
          </a:prstGeom>
        </p:spPr>
      </p:pic>
      <p:pic>
        <p:nvPicPr>
          <p:cNvPr id="3" name="Рисунок 2" descr="bc_picture_2d13ff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12" y="0"/>
            <a:ext cx="4569449" cy="6858000"/>
          </a:xfrm>
          <a:prstGeom prst="rect">
            <a:avLst/>
          </a:prstGeom>
        </p:spPr>
      </p:pic>
      <p:pic>
        <p:nvPicPr>
          <p:cNvPr id="4" name="Физ минут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088674" y="352695"/>
            <a:ext cx="1101635" cy="110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3238e18e648734af633654d2694fb4.jpeg"/>
          <p:cNvPicPr>
            <a:picLocks noChangeAspect="1"/>
          </p:cNvPicPr>
          <p:nvPr/>
        </p:nvPicPr>
        <p:blipFill>
          <a:blip r:embed="rId3"/>
          <a:srcRect l="292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zq2z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1155" cy="6858000"/>
          </a:xfrm>
          <a:prstGeom prst="rect">
            <a:avLst/>
          </a:prstGeom>
        </p:spPr>
      </p:pic>
      <p:pic>
        <p:nvPicPr>
          <p:cNvPr id="4" name="Рисунок 3" descr="для-проекта-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913" y="382633"/>
            <a:ext cx="6667500" cy="6667500"/>
          </a:xfrm>
          <a:prstGeom prst="rect">
            <a:avLst/>
          </a:prstGeom>
        </p:spPr>
      </p:pic>
      <p:pic>
        <p:nvPicPr>
          <p:cNvPr id="5" name="2023-12-10-20-30-57-174_Ребе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267406" y="415834"/>
            <a:ext cx="1232263" cy="123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5791103_foni-club-p-fon-zimnei-polyani-detskii-1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210697"/>
          </a:xfrm>
          <a:prstGeom prst="rect">
            <a:avLst/>
          </a:prstGeom>
        </p:spPr>
      </p:pic>
      <p:pic>
        <p:nvPicPr>
          <p:cNvPr id="5" name="Рисунок 4" descr="0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65" y="1206667"/>
            <a:ext cx="2595573" cy="4225351"/>
          </a:xfrm>
          <a:prstGeom prst="rect">
            <a:avLst/>
          </a:prstGeom>
        </p:spPr>
      </p:pic>
      <p:pic>
        <p:nvPicPr>
          <p:cNvPr id="6" name="Рисунок 5" descr="0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328" y="2408450"/>
            <a:ext cx="2595573" cy="4225351"/>
          </a:xfrm>
          <a:prstGeom prst="rect">
            <a:avLst/>
          </a:prstGeom>
        </p:spPr>
      </p:pic>
      <p:pic>
        <p:nvPicPr>
          <p:cNvPr id="7" name="Рисунок 6" descr="0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653" y="2632649"/>
            <a:ext cx="2595573" cy="4225351"/>
          </a:xfrm>
          <a:prstGeom prst="rect">
            <a:avLst/>
          </a:prstGeom>
        </p:spPr>
      </p:pic>
      <p:pic>
        <p:nvPicPr>
          <p:cNvPr id="8" name="2023-12-10-20-21-40-258_Ребе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0293531" y="5534297"/>
            <a:ext cx="1323703" cy="1323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8305" y="1794899"/>
            <a:ext cx="8162365" cy="2136378"/>
          </a:xfrm>
        </p:spPr>
        <p:txBody>
          <a:bodyPr>
            <a:normAutofit/>
          </a:bodyPr>
          <a:lstStyle/>
          <a:p>
            <a:endParaRPr lang="ru-RU" sz="4400" dirty="0"/>
          </a:p>
        </p:txBody>
      </p:sp>
      <p:pic>
        <p:nvPicPr>
          <p:cNvPr id="6" name="Рисунок 5" descr="1613635639_59-p-fon-dlya-prezentatsii-snegovik-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96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2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AnIW2Ob3T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942217"/>
          </a:xfrm>
          <a:prstGeom prst="rect">
            <a:avLst/>
          </a:prstGeom>
        </p:spPr>
      </p:pic>
      <p:pic>
        <p:nvPicPr>
          <p:cNvPr id="3" name="2023-12-06-21-04-55-996_Стар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14290"/>
            <a:ext cx="928694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rot="5400000">
            <a:off x="-3214718" y="3429000"/>
            <a:ext cx="6858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 flipV="1">
            <a:off x="285720" y="3135086"/>
            <a:ext cx="12110931" cy="79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 descr="985210-800x800.jpg"/>
          <p:cNvPicPr>
            <a:picLocks noChangeAspect="1"/>
          </p:cNvPicPr>
          <p:nvPr/>
        </p:nvPicPr>
        <p:blipFill>
          <a:blip r:embed="rId4" cstate="print"/>
          <a:srcRect l="27273" r="24999"/>
          <a:stretch>
            <a:fillRect/>
          </a:stretch>
        </p:blipFill>
        <p:spPr>
          <a:xfrm>
            <a:off x="618415" y="0"/>
            <a:ext cx="1500198" cy="3143248"/>
          </a:xfrm>
          <a:prstGeom prst="rect">
            <a:avLst/>
          </a:prstGeom>
        </p:spPr>
      </p:pic>
      <p:pic>
        <p:nvPicPr>
          <p:cNvPr id="6" name="Рисунок 5" descr="cico-v9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879" y="0"/>
            <a:ext cx="1452563" cy="3148014"/>
          </a:xfrm>
          <a:prstGeom prst="rect">
            <a:avLst/>
          </a:prstGeom>
        </p:spPr>
      </p:pic>
      <p:pic>
        <p:nvPicPr>
          <p:cNvPr id="7" name="Рисунок 6" descr="ма-енькая-евочка-в-о-еж-ах-зимы-46338792.jpg"/>
          <p:cNvPicPr>
            <a:picLocks noChangeAspect="1"/>
          </p:cNvPicPr>
          <p:nvPr/>
        </p:nvPicPr>
        <p:blipFill>
          <a:blip r:embed="rId6"/>
          <a:srcRect l="21052" r="21054"/>
          <a:stretch>
            <a:fillRect/>
          </a:stretch>
        </p:blipFill>
        <p:spPr>
          <a:xfrm>
            <a:off x="5066342" y="0"/>
            <a:ext cx="1571636" cy="3030287"/>
          </a:xfrm>
          <a:prstGeom prst="rect">
            <a:avLst/>
          </a:prstGeom>
        </p:spPr>
      </p:pic>
      <p:pic>
        <p:nvPicPr>
          <p:cNvPr id="8" name="Рисунок 7" descr="985208-800x800.jpg"/>
          <p:cNvPicPr>
            <a:picLocks noChangeAspect="1"/>
          </p:cNvPicPr>
          <p:nvPr/>
        </p:nvPicPr>
        <p:blipFill>
          <a:blip r:embed="rId7" cstate="print"/>
          <a:srcRect l="27083" t="4167" r="25000" b="2280"/>
          <a:stretch>
            <a:fillRect/>
          </a:stretch>
        </p:blipFill>
        <p:spPr>
          <a:xfrm>
            <a:off x="7544624" y="169816"/>
            <a:ext cx="1500198" cy="2928958"/>
          </a:xfrm>
          <a:prstGeom prst="rect">
            <a:avLst/>
          </a:prstGeom>
        </p:spPr>
      </p:pic>
      <p:pic>
        <p:nvPicPr>
          <p:cNvPr id="9" name="Рисунок 8" descr="4918.png_1200.png"/>
          <p:cNvPicPr>
            <a:picLocks noChangeAspect="1"/>
          </p:cNvPicPr>
          <p:nvPr/>
        </p:nvPicPr>
        <p:blipFill>
          <a:blip r:embed="rId8" cstate="print"/>
          <a:srcRect l="31250" t="9375" r="31250" b="10417"/>
          <a:stretch>
            <a:fillRect/>
          </a:stretch>
        </p:blipFill>
        <p:spPr>
          <a:xfrm>
            <a:off x="9989024" y="195943"/>
            <a:ext cx="1345261" cy="2877364"/>
          </a:xfrm>
          <a:prstGeom prst="rect">
            <a:avLst/>
          </a:prstGeom>
        </p:spPr>
      </p:pic>
      <p:pic>
        <p:nvPicPr>
          <p:cNvPr id="10" name="2023-12-06-21-09-56-888_Ребе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563942" y="2603178"/>
            <a:ext cx="571504" cy="571504"/>
          </a:xfrm>
          <a:prstGeom prst="rect">
            <a:avLst/>
          </a:prstGeom>
        </p:spPr>
      </p:pic>
      <p:pic>
        <p:nvPicPr>
          <p:cNvPr id="11" name="2023-12-06-21-12-27-901_Ребенок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11400196" y="2590116"/>
            <a:ext cx="500066" cy="50006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-849086" y="3422469"/>
            <a:ext cx="6858002" cy="130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1497874" y="3422467"/>
            <a:ext cx="6858002" cy="130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3836126" y="3422467"/>
            <a:ext cx="6858002" cy="130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6265817" y="3422469"/>
            <a:ext cx="6858002" cy="130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 descr="99f54400426ee4d73427dce3dbf4d4c6.jpg"/>
          <p:cNvPicPr>
            <a:picLocks noChangeAspect="1"/>
          </p:cNvPicPr>
          <p:nvPr/>
        </p:nvPicPr>
        <p:blipFill>
          <a:blip r:embed="rId10" cstate="print"/>
          <a:srcRect l="26041" r="25000"/>
          <a:stretch>
            <a:fillRect/>
          </a:stretch>
        </p:blipFill>
        <p:spPr>
          <a:xfrm>
            <a:off x="553101" y="3500438"/>
            <a:ext cx="1503918" cy="3071810"/>
          </a:xfrm>
          <a:prstGeom prst="rect">
            <a:avLst/>
          </a:prstGeom>
        </p:spPr>
      </p:pic>
      <p:pic>
        <p:nvPicPr>
          <p:cNvPr id="21" name="Рисунок 20" descr="99f54400426ee4d73427dce3dbf4d4c6.jpg"/>
          <p:cNvPicPr>
            <a:picLocks noChangeAspect="1"/>
          </p:cNvPicPr>
          <p:nvPr/>
        </p:nvPicPr>
        <p:blipFill>
          <a:blip r:embed="rId10" cstate="print"/>
          <a:srcRect l="26041" r="25000"/>
          <a:stretch>
            <a:fillRect/>
          </a:stretch>
        </p:blipFill>
        <p:spPr>
          <a:xfrm>
            <a:off x="3061169" y="3539626"/>
            <a:ext cx="1503918" cy="3071810"/>
          </a:xfrm>
          <a:prstGeom prst="rect">
            <a:avLst/>
          </a:prstGeom>
        </p:spPr>
      </p:pic>
      <p:pic>
        <p:nvPicPr>
          <p:cNvPr id="22" name="Рисунок 21" descr="99f54400426ee4d73427dce3dbf4d4c6.jpg"/>
          <p:cNvPicPr>
            <a:picLocks noChangeAspect="1"/>
          </p:cNvPicPr>
          <p:nvPr/>
        </p:nvPicPr>
        <p:blipFill>
          <a:blip r:embed="rId10" cstate="print"/>
          <a:srcRect l="26041" r="25000"/>
          <a:stretch>
            <a:fillRect/>
          </a:stretch>
        </p:blipFill>
        <p:spPr>
          <a:xfrm>
            <a:off x="5294918" y="3591878"/>
            <a:ext cx="1503918" cy="3071810"/>
          </a:xfrm>
          <a:prstGeom prst="rect">
            <a:avLst/>
          </a:prstGeom>
        </p:spPr>
      </p:pic>
      <p:pic>
        <p:nvPicPr>
          <p:cNvPr id="23" name="Рисунок 22" descr="99f54400426ee4d73427dce3dbf4d4c6.jpg"/>
          <p:cNvPicPr>
            <a:picLocks noChangeAspect="1"/>
          </p:cNvPicPr>
          <p:nvPr/>
        </p:nvPicPr>
        <p:blipFill>
          <a:blip r:embed="rId10" cstate="print"/>
          <a:srcRect l="26041" r="25000"/>
          <a:stretch>
            <a:fillRect/>
          </a:stretch>
        </p:blipFill>
        <p:spPr>
          <a:xfrm>
            <a:off x="7737673" y="3539626"/>
            <a:ext cx="1503918" cy="3071810"/>
          </a:xfrm>
          <a:prstGeom prst="rect">
            <a:avLst/>
          </a:prstGeom>
        </p:spPr>
      </p:pic>
      <p:pic>
        <p:nvPicPr>
          <p:cNvPr id="24" name="Рисунок 23" descr="99f54400426ee4d73427dce3dbf4d4c6.jpg"/>
          <p:cNvPicPr>
            <a:picLocks noChangeAspect="1"/>
          </p:cNvPicPr>
          <p:nvPr/>
        </p:nvPicPr>
        <p:blipFill>
          <a:blip r:embed="rId10" cstate="print"/>
          <a:srcRect l="26041" r="25000"/>
          <a:stretch>
            <a:fillRect/>
          </a:stretch>
        </p:blipFill>
        <p:spPr>
          <a:xfrm>
            <a:off x="10141238" y="3526564"/>
            <a:ext cx="1503918" cy="30718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3238e18e648734af633654d2694fb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645920"/>
            <a:ext cx="12475028" cy="850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3943511" y="209069"/>
            <a:ext cx="7714444" cy="5375305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075190" y="5558248"/>
            <a:ext cx="3918857" cy="10384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НАЧАТЬ ИГРУ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3863" y="1332652"/>
            <a:ext cx="66097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Bahnschrift SemiLight" pitchFamily="34" charset="0"/>
              </a:rPr>
              <a:t>Найдите предметы похожие на геометрические фигуры</a:t>
            </a:r>
          </a:p>
        </p:txBody>
      </p:sp>
      <p:pic>
        <p:nvPicPr>
          <p:cNvPr id="6" name="Рисунок 5" descr="0QIwW5qswAj8hga_CGjUdAO1m_aP-x8LtExyZxF6Wjpad_C_DLe7UMIE9_FRStRt4TY9uw4_MwDRsN--0LUTJ4p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195" y="1293223"/>
            <a:ext cx="3580487" cy="4415245"/>
          </a:xfrm>
          <a:prstGeom prst="rect">
            <a:avLst/>
          </a:prstGeom>
        </p:spPr>
      </p:pic>
      <p:pic>
        <p:nvPicPr>
          <p:cNvPr id="8" name="2023-12-06-20-26-22-284_Ребе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029200" y="3590108"/>
            <a:ext cx="1258388" cy="12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5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27" y="4623855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17825" y="4623852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2592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6260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99283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1077303" y="188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833" y="4816481"/>
            <a:ext cx="1282848" cy="1662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843" y="4867963"/>
            <a:ext cx="1403804" cy="1408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1377" y="4946604"/>
            <a:ext cx="1356292" cy="13300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5216" y="4941574"/>
            <a:ext cx="1654750" cy="12614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7958" y="618813"/>
            <a:ext cx="3069770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914219" y="903174"/>
            <a:ext cx="2197248" cy="214835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46491" y="644555"/>
            <a:ext cx="4556491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983989" y="1449978"/>
            <a:ext cx="978408" cy="862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3123" y="903174"/>
            <a:ext cx="1032195" cy="13374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5167" y="4867963"/>
            <a:ext cx="1498663" cy="15076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5462" y="1058091"/>
            <a:ext cx="1205855" cy="11824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5108" y="2003092"/>
            <a:ext cx="1096919" cy="11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21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27" y="4623855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17825" y="4623852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2592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62604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99283" y="4623853"/>
            <a:ext cx="2193839" cy="2078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1077303" y="188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7958" y="618813"/>
            <a:ext cx="3069770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46491" y="644555"/>
            <a:ext cx="4556491" cy="271707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983989" y="1449978"/>
            <a:ext cx="978408" cy="862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7550" y="1103812"/>
            <a:ext cx="1672046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896" y="4923730"/>
            <a:ext cx="1343081" cy="13477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3832" y="4700637"/>
            <a:ext cx="1591381" cy="1925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1619" y="4781601"/>
            <a:ext cx="1709495" cy="16319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2459" y="4744238"/>
            <a:ext cx="1669349" cy="16693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8522" y="4828744"/>
            <a:ext cx="1668919" cy="16689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776" y="1780306"/>
            <a:ext cx="1059973" cy="106364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3843" y="828584"/>
            <a:ext cx="1301813" cy="12427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7393" y="1770544"/>
            <a:ext cx="1051672" cy="12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3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18</Words>
  <Application>Microsoft Office PowerPoint</Application>
  <PresentationFormat>Произвольный</PresentationFormat>
  <Paragraphs>5</Paragraphs>
  <Slides>14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«Найди предмет»</dc:title>
  <dc:creator>Пользователь Windows</dc:creator>
  <cp:lastModifiedBy>RUSSKIKH</cp:lastModifiedBy>
  <cp:revision>30</cp:revision>
  <dcterms:created xsi:type="dcterms:W3CDTF">2020-04-16T17:01:01Z</dcterms:created>
  <dcterms:modified xsi:type="dcterms:W3CDTF">2023-12-13T14:33:27Z</dcterms:modified>
</cp:coreProperties>
</file>