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0" r:id="rId6"/>
    <p:sldId id="259" r:id="rId7"/>
    <p:sldId id="268" r:id="rId8"/>
    <p:sldId id="263" r:id="rId9"/>
    <p:sldId id="262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CC"/>
    <a:srgbClr val="FF00FF"/>
    <a:srgbClr val="3399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242E4-664D-440A-BFF2-C80B7AA549FB}" type="datetimeFigureOut">
              <a:rPr lang="en-US"/>
              <a:pPr>
                <a:defRPr/>
              </a:pPr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7EFF9-8E37-4375-AF56-9B0425367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B8654-2571-4847-B5D2-874013B5632F}" type="datetimeFigureOut">
              <a:rPr lang="en-US"/>
              <a:pPr>
                <a:defRPr/>
              </a:pPr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A87B-FE4F-45F6-923D-F715C10B0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C13B7-47E1-4300-8535-FCD51670D5C1}" type="datetimeFigureOut">
              <a:rPr lang="en-US"/>
              <a:pPr>
                <a:defRPr/>
              </a:pPr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96EB5-DD47-4D8F-B56A-D136A50B4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D705F-C9A9-4FAE-A8A6-C038A84146CC}" type="datetimeFigureOut">
              <a:rPr lang="en-US"/>
              <a:pPr>
                <a:defRPr/>
              </a:pPr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A8E0E-59DB-47A9-B6C0-365E41243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74D1E-5CB6-4935-8EA8-DD2170F56E41}" type="datetimeFigureOut">
              <a:rPr lang="en-US"/>
              <a:pPr>
                <a:defRPr/>
              </a:pPr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8D166-C944-48B4-99DA-5588C5854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F3F69-78C4-485E-B63E-EE845ED7A548}" type="datetimeFigureOut">
              <a:rPr lang="en-US"/>
              <a:pPr>
                <a:defRPr/>
              </a:pPr>
              <a:t>11/16/2015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14CF2-C419-45F8-9251-587760121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FC869-5365-4BC5-AC4D-08D30E6ADC73}" type="datetimeFigureOut">
              <a:rPr lang="en-US"/>
              <a:pPr>
                <a:defRPr/>
              </a:pPr>
              <a:t>11/16/2015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0CAA8-4346-4B49-A74E-B48DB4C9C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89329-F8FD-4CBA-A261-75F72EB3F425}" type="datetimeFigureOut">
              <a:rPr lang="en-US"/>
              <a:pPr>
                <a:defRPr/>
              </a:pPr>
              <a:t>11/16/2015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69C08-BA0E-465B-8061-01E07DB1F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627D8-DEE7-4323-92CE-8ADA5AE6FA28}" type="datetimeFigureOut">
              <a:rPr lang="en-US"/>
              <a:pPr>
                <a:defRPr/>
              </a:pPr>
              <a:t>11/16/2015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92B7F-AD6C-42E2-908F-CA63ECD86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FE466-E016-4F99-9842-0E418BF9E24D}" type="datetimeFigureOut">
              <a:rPr lang="en-US"/>
              <a:pPr>
                <a:defRPr/>
              </a:pPr>
              <a:t>11/16/2015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D1AE2-DBAE-47CF-BE91-90CEBAF6C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E3BA5-4542-461A-AF64-5E7E6F4A1F2D}" type="datetimeFigureOut">
              <a:rPr lang="en-US"/>
              <a:pPr>
                <a:defRPr/>
              </a:pPr>
              <a:t>11/16/2015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4CFB1-02CD-431C-8CD4-AC66FDF27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FC0294-FDCB-4FE2-AE18-B562A64F577E}" type="datetimeFigureOut">
              <a:rPr lang="en-US"/>
              <a:pPr>
                <a:defRPr/>
              </a:pPr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CF17B3-5FFA-41AC-99A4-08839D1C1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audio2.wav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emf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6.png"/><Relationship Id="rId18" Type="http://schemas.openxmlformats.org/officeDocument/2006/relationships/image" Target="../media/image41.png"/><Relationship Id="rId3" Type="http://schemas.openxmlformats.org/officeDocument/2006/relationships/audio" Target="../media/audio5.wav"/><Relationship Id="rId7" Type="http://schemas.openxmlformats.org/officeDocument/2006/relationships/image" Target="../media/image1.emf"/><Relationship Id="rId12" Type="http://schemas.openxmlformats.org/officeDocument/2006/relationships/image" Target="../media/image38.png"/><Relationship Id="rId17" Type="http://schemas.openxmlformats.org/officeDocument/2006/relationships/image" Target="../media/image27.png"/><Relationship Id="rId2" Type="http://schemas.openxmlformats.org/officeDocument/2006/relationships/audio" Target="../media/audio6.wav"/><Relationship Id="rId16" Type="http://schemas.openxmlformats.org/officeDocument/2006/relationships/image" Target="../media/image28.png"/><Relationship Id="rId1" Type="http://schemas.openxmlformats.org/officeDocument/2006/relationships/audio" Target="../media/audio3.wav"/><Relationship Id="rId6" Type="http://schemas.openxmlformats.org/officeDocument/2006/relationships/image" Target="../media/image21.png"/><Relationship Id="rId11" Type="http://schemas.openxmlformats.org/officeDocument/2006/relationships/image" Target="../media/image32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audio" Target="../media/audio15.wav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6.png"/><Relationship Id="rId18" Type="http://schemas.openxmlformats.org/officeDocument/2006/relationships/image" Target="../media/image42.png"/><Relationship Id="rId3" Type="http://schemas.openxmlformats.org/officeDocument/2006/relationships/audio" Target="../media/audio6.wav"/><Relationship Id="rId7" Type="http://schemas.openxmlformats.org/officeDocument/2006/relationships/image" Target="../media/image1.emf"/><Relationship Id="rId12" Type="http://schemas.openxmlformats.org/officeDocument/2006/relationships/image" Target="../media/image38.png"/><Relationship Id="rId17" Type="http://schemas.openxmlformats.org/officeDocument/2006/relationships/image" Target="../media/image28.png"/><Relationship Id="rId2" Type="http://schemas.openxmlformats.org/officeDocument/2006/relationships/audio" Target="../media/audio7.wav"/><Relationship Id="rId16" Type="http://schemas.openxmlformats.org/officeDocument/2006/relationships/image" Target="../media/image30.png"/><Relationship Id="rId1" Type="http://schemas.openxmlformats.org/officeDocument/2006/relationships/audio" Target="../media/audio3.wav"/><Relationship Id="rId6" Type="http://schemas.openxmlformats.org/officeDocument/2006/relationships/image" Target="../media/image21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8.png"/><Relationship Id="rId10" Type="http://schemas.openxmlformats.org/officeDocument/2006/relationships/image" Target="../media/image32.png"/><Relationship Id="rId4" Type="http://schemas.openxmlformats.org/officeDocument/2006/relationships/audio" Target="../media/audio16.wav"/><Relationship Id="rId9" Type="http://schemas.openxmlformats.org/officeDocument/2006/relationships/image" Target="../media/image23.pn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image" Target="../media/image17.png"/><Relationship Id="rId18" Type="http://schemas.openxmlformats.org/officeDocument/2006/relationships/image" Target="../media/image27.png"/><Relationship Id="rId3" Type="http://schemas.openxmlformats.org/officeDocument/2006/relationships/audio" Target="../media/audio6.wav"/><Relationship Id="rId7" Type="http://schemas.openxmlformats.org/officeDocument/2006/relationships/image" Target="../media/image21.png"/><Relationship Id="rId12" Type="http://schemas.openxmlformats.org/officeDocument/2006/relationships/image" Target="../media/image16.png"/><Relationship Id="rId17" Type="http://schemas.openxmlformats.org/officeDocument/2006/relationships/image" Target="../media/image28.png"/><Relationship Id="rId2" Type="http://schemas.openxmlformats.org/officeDocument/2006/relationships/audio" Target="../media/audio17.wav"/><Relationship Id="rId16" Type="http://schemas.openxmlformats.org/officeDocument/2006/relationships/image" Target="../media/image44.png"/><Relationship Id="rId1" Type="http://schemas.openxmlformats.org/officeDocument/2006/relationships/audio" Target="../media/audio3.wav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5" Type="http://schemas.openxmlformats.org/officeDocument/2006/relationships/audio" Target="../media/audio18.wav"/><Relationship Id="rId15" Type="http://schemas.openxmlformats.org/officeDocument/2006/relationships/image" Target="../media/image43.png"/><Relationship Id="rId10" Type="http://schemas.openxmlformats.org/officeDocument/2006/relationships/image" Target="../media/image23.png"/><Relationship Id="rId19" Type="http://schemas.openxmlformats.org/officeDocument/2006/relationships/image" Target="../media/image45.png"/><Relationship Id="rId4" Type="http://schemas.openxmlformats.org/officeDocument/2006/relationships/audio" Target="../media/audio5.wav"/><Relationship Id="rId9" Type="http://schemas.openxmlformats.org/officeDocument/2006/relationships/image" Target="../media/image32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6.png"/><Relationship Id="rId18" Type="http://schemas.openxmlformats.org/officeDocument/2006/relationships/image" Target="../media/image28.png"/><Relationship Id="rId3" Type="http://schemas.openxmlformats.org/officeDocument/2006/relationships/audio" Target="../media/audio5.wav"/><Relationship Id="rId7" Type="http://schemas.openxmlformats.org/officeDocument/2006/relationships/image" Target="../media/image1.emf"/><Relationship Id="rId12" Type="http://schemas.openxmlformats.org/officeDocument/2006/relationships/image" Target="../media/image25.png"/><Relationship Id="rId17" Type="http://schemas.openxmlformats.org/officeDocument/2006/relationships/image" Target="../media/image27.png"/><Relationship Id="rId2" Type="http://schemas.openxmlformats.org/officeDocument/2006/relationships/audio" Target="../media/audio4.wav"/><Relationship Id="rId16" Type="http://schemas.openxmlformats.org/officeDocument/2006/relationships/image" Target="../media/image26.png"/><Relationship Id="rId1" Type="http://schemas.openxmlformats.org/officeDocument/2006/relationships/audio" Target="../media/audio3.wav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8.png"/><Relationship Id="rId10" Type="http://schemas.openxmlformats.org/officeDocument/2006/relationships/image" Target="../media/image7.png"/><Relationship Id="rId4" Type="http://schemas.openxmlformats.org/officeDocument/2006/relationships/audio" Target="../media/audio6.wav"/><Relationship Id="rId9" Type="http://schemas.openxmlformats.org/officeDocument/2006/relationships/image" Target="../media/image23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audio" Target="../media/audio8.wav"/><Relationship Id="rId7" Type="http://schemas.openxmlformats.org/officeDocument/2006/relationships/image" Target="../media/image23.png"/><Relationship Id="rId12" Type="http://schemas.openxmlformats.org/officeDocument/2006/relationships/image" Target="../media/image16.png"/><Relationship Id="rId2" Type="http://schemas.openxmlformats.org/officeDocument/2006/relationships/audio" Target="../media/audio6.wav"/><Relationship Id="rId16" Type="http://schemas.openxmlformats.org/officeDocument/2006/relationships/image" Target="../media/image31.png"/><Relationship Id="rId1" Type="http://schemas.openxmlformats.org/officeDocument/2006/relationships/audio" Target="../media/audio7.wav"/><Relationship Id="rId6" Type="http://schemas.openxmlformats.org/officeDocument/2006/relationships/image" Target="../media/image22.png"/><Relationship Id="rId11" Type="http://schemas.openxmlformats.org/officeDocument/2006/relationships/image" Target="../media/image30.png"/><Relationship Id="rId5" Type="http://schemas.openxmlformats.org/officeDocument/2006/relationships/image" Target="../media/image1.emf"/><Relationship Id="rId15" Type="http://schemas.openxmlformats.org/officeDocument/2006/relationships/image" Target="../media/image28.png"/><Relationship Id="rId10" Type="http://schemas.openxmlformats.org/officeDocument/2006/relationships/image" Target="../media/image2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7.png"/><Relationship Id="rId3" Type="http://schemas.openxmlformats.org/officeDocument/2006/relationships/audio" Target="../media/audio5.wav"/><Relationship Id="rId7" Type="http://schemas.openxmlformats.org/officeDocument/2006/relationships/image" Target="../media/image1.emf"/><Relationship Id="rId12" Type="http://schemas.openxmlformats.org/officeDocument/2006/relationships/image" Target="../media/image16.png"/><Relationship Id="rId17" Type="http://schemas.openxmlformats.org/officeDocument/2006/relationships/image" Target="../media/image33.png"/><Relationship Id="rId2" Type="http://schemas.openxmlformats.org/officeDocument/2006/relationships/audio" Target="../media/audio6.wav"/><Relationship Id="rId16" Type="http://schemas.openxmlformats.org/officeDocument/2006/relationships/image" Target="../media/image27.png"/><Relationship Id="rId1" Type="http://schemas.openxmlformats.org/officeDocument/2006/relationships/audio" Target="../media/audio3.wav"/><Relationship Id="rId6" Type="http://schemas.openxmlformats.org/officeDocument/2006/relationships/image" Target="../media/image21.pn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audio" Target="../media/audio9.wav"/><Relationship Id="rId9" Type="http://schemas.openxmlformats.org/officeDocument/2006/relationships/image" Target="../media/image32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3.png"/><Relationship Id="rId18" Type="http://schemas.openxmlformats.org/officeDocument/2006/relationships/image" Target="../media/image35.png"/><Relationship Id="rId3" Type="http://schemas.openxmlformats.org/officeDocument/2006/relationships/audio" Target="../media/audio6.wav"/><Relationship Id="rId7" Type="http://schemas.openxmlformats.org/officeDocument/2006/relationships/image" Target="../media/image1.emf"/><Relationship Id="rId12" Type="http://schemas.openxmlformats.org/officeDocument/2006/relationships/image" Target="../media/image34.png"/><Relationship Id="rId17" Type="http://schemas.openxmlformats.org/officeDocument/2006/relationships/image" Target="../media/image28.png"/><Relationship Id="rId2" Type="http://schemas.openxmlformats.org/officeDocument/2006/relationships/audio" Target="../media/audio7.wav"/><Relationship Id="rId16" Type="http://schemas.openxmlformats.org/officeDocument/2006/relationships/image" Target="../media/image18.png"/><Relationship Id="rId1" Type="http://schemas.openxmlformats.org/officeDocument/2006/relationships/audio" Target="../media/audio3.wav"/><Relationship Id="rId6" Type="http://schemas.openxmlformats.org/officeDocument/2006/relationships/image" Target="../media/image21.pn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7.png"/><Relationship Id="rId10" Type="http://schemas.openxmlformats.org/officeDocument/2006/relationships/image" Target="../media/image30.png"/><Relationship Id="rId4" Type="http://schemas.openxmlformats.org/officeDocument/2006/relationships/audio" Target="../media/audio10.wav"/><Relationship Id="rId9" Type="http://schemas.openxmlformats.org/officeDocument/2006/relationships/image" Target="../media/image24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6.png"/><Relationship Id="rId18" Type="http://schemas.openxmlformats.org/officeDocument/2006/relationships/image" Target="../media/image36.png"/><Relationship Id="rId3" Type="http://schemas.openxmlformats.org/officeDocument/2006/relationships/audio" Target="../media/audio5.wav"/><Relationship Id="rId7" Type="http://schemas.openxmlformats.org/officeDocument/2006/relationships/image" Target="../media/image1.emf"/><Relationship Id="rId12" Type="http://schemas.openxmlformats.org/officeDocument/2006/relationships/image" Target="../media/image34.png"/><Relationship Id="rId17" Type="http://schemas.openxmlformats.org/officeDocument/2006/relationships/image" Target="../media/image27.png"/><Relationship Id="rId2" Type="http://schemas.openxmlformats.org/officeDocument/2006/relationships/audio" Target="../media/audio6.wav"/><Relationship Id="rId16" Type="http://schemas.openxmlformats.org/officeDocument/2006/relationships/image" Target="../media/image28.png"/><Relationship Id="rId1" Type="http://schemas.openxmlformats.org/officeDocument/2006/relationships/audio" Target="../media/audio3.wav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8.png"/><Relationship Id="rId10" Type="http://schemas.openxmlformats.org/officeDocument/2006/relationships/image" Target="../media/image7.png"/><Relationship Id="rId4" Type="http://schemas.openxmlformats.org/officeDocument/2006/relationships/audio" Target="../media/audio11.wav"/><Relationship Id="rId9" Type="http://schemas.openxmlformats.org/officeDocument/2006/relationships/image" Target="../media/image3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7.png"/><Relationship Id="rId3" Type="http://schemas.openxmlformats.org/officeDocument/2006/relationships/audio" Target="../media/audio6.wav"/><Relationship Id="rId7" Type="http://schemas.openxmlformats.org/officeDocument/2006/relationships/image" Target="../media/image1.emf"/><Relationship Id="rId12" Type="http://schemas.openxmlformats.org/officeDocument/2006/relationships/image" Target="../media/image16.png"/><Relationship Id="rId17" Type="http://schemas.openxmlformats.org/officeDocument/2006/relationships/image" Target="../media/image37.png"/><Relationship Id="rId2" Type="http://schemas.openxmlformats.org/officeDocument/2006/relationships/audio" Target="../media/audio7.wav"/><Relationship Id="rId16" Type="http://schemas.openxmlformats.org/officeDocument/2006/relationships/image" Target="../media/image28.png"/><Relationship Id="rId1" Type="http://schemas.openxmlformats.org/officeDocument/2006/relationships/audio" Target="../media/audio3.wav"/><Relationship Id="rId6" Type="http://schemas.openxmlformats.org/officeDocument/2006/relationships/image" Target="../media/image21.pn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0.png"/><Relationship Id="rId10" Type="http://schemas.openxmlformats.org/officeDocument/2006/relationships/image" Target="../media/image23.png"/><Relationship Id="rId4" Type="http://schemas.openxmlformats.org/officeDocument/2006/relationships/audio" Target="../media/audio12.wav"/><Relationship Id="rId9" Type="http://schemas.openxmlformats.org/officeDocument/2006/relationships/image" Target="../media/image32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3" Type="http://schemas.openxmlformats.org/officeDocument/2006/relationships/audio" Target="../media/audio5.wav"/><Relationship Id="rId7" Type="http://schemas.openxmlformats.org/officeDocument/2006/relationships/image" Target="../media/image1.emf"/><Relationship Id="rId12" Type="http://schemas.openxmlformats.org/officeDocument/2006/relationships/image" Target="../media/image16.png"/><Relationship Id="rId17" Type="http://schemas.openxmlformats.org/officeDocument/2006/relationships/image" Target="../media/image39.png"/><Relationship Id="rId2" Type="http://schemas.openxmlformats.org/officeDocument/2006/relationships/audio" Target="../media/audio6.wav"/><Relationship Id="rId16" Type="http://schemas.openxmlformats.org/officeDocument/2006/relationships/image" Target="../media/image27.png"/><Relationship Id="rId1" Type="http://schemas.openxmlformats.org/officeDocument/2006/relationships/audio" Target="../media/audio3.wav"/><Relationship Id="rId6" Type="http://schemas.openxmlformats.org/officeDocument/2006/relationships/image" Target="../media/image21.png"/><Relationship Id="rId11" Type="http://schemas.openxmlformats.org/officeDocument/2006/relationships/image" Target="../media/image38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8.png"/><Relationship Id="rId10" Type="http://schemas.openxmlformats.org/officeDocument/2006/relationships/image" Target="../media/image14.png"/><Relationship Id="rId4" Type="http://schemas.openxmlformats.org/officeDocument/2006/relationships/audio" Target="../media/audio13.wav"/><Relationship Id="rId9" Type="http://schemas.openxmlformats.org/officeDocument/2006/relationships/image" Target="../media/image24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6.png"/><Relationship Id="rId18" Type="http://schemas.openxmlformats.org/officeDocument/2006/relationships/image" Target="../media/image40.png"/><Relationship Id="rId3" Type="http://schemas.openxmlformats.org/officeDocument/2006/relationships/audio" Target="../media/audio6.wav"/><Relationship Id="rId7" Type="http://schemas.openxmlformats.org/officeDocument/2006/relationships/image" Target="../media/image1.emf"/><Relationship Id="rId12" Type="http://schemas.openxmlformats.org/officeDocument/2006/relationships/image" Target="../media/image32.png"/><Relationship Id="rId17" Type="http://schemas.openxmlformats.org/officeDocument/2006/relationships/image" Target="../media/image28.png"/><Relationship Id="rId2" Type="http://schemas.openxmlformats.org/officeDocument/2006/relationships/audio" Target="../media/audio7.wav"/><Relationship Id="rId16" Type="http://schemas.openxmlformats.org/officeDocument/2006/relationships/image" Target="../media/image30.png"/><Relationship Id="rId1" Type="http://schemas.openxmlformats.org/officeDocument/2006/relationships/audio" Target="../media/audio3.wav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8.png"/><Relationship Id="rId10" Type="http://schemas.openxmlformats.org/officeDocument/2006/relationships/image" Target="../media/image7.png"/><Relationship Id="rId4" Type="http://schemas.openxmlformats.org/officeDocument/2006/relationships/audio" Target="../media/audio14.wav"/><Relationship Id="rId9" Type="http://schemas.openxmlformats.org/officeDocument/2006/relationships/image" Target="../media/image23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7000" y="101600"/>
            <a:ext cx="8885238" cy="6681788"/>
          </a:xfrm>
          <a:custGeom>
            <a:avLst/>
            <a:gdLst>
              <a:gd name="connsiteX0" fmla="*/ 0 w 8916572"/>
              <a:gd name="connsiteY0" fmla="*/ 539262 h 6705601"/>
              <a:gd name="connsiteX1" fmla="*/ 548640 w 8916572"/>
              <a:gd name="connsiteY1" fmla="*/ 792481 h 6705601"/>
              <a:gd name="connsiteX2" fmla="*/ 464234 w 8916572"/>
              <a:gd name="connsiteY2" fmla="*/ 159435 h 6705601"/>
              <a:gd name="connsiteX3" fmla="*/ 886265 w 8916572"/>
              <a:gd name="connsiteY3" fmla="*/ 342315 h 6705601"/>
              <a:gd name="connsiteX4" fmla="*/ 1209822 w 8916572"/>
              <a:gd name="connsiteY4" fmla="*/ 131299 h 6705601"/>
              <a:gd name="connsiteX5" fmla="*/ 1828800 w 8916572"/>
              <a:gd name="connsiteY5" fmla="*/ 89096 h 6705601"/>
              <a:gd name="connsiteX6" fmla="*/ 3474720 w 8916572"/>
              <a:gd name="connsiteY6" fmla="*/ 665872 h 6705601"/>
              <a:gd name="connsiteX7" fmla="*/ 5106573 w 8916572"/>
              <a:gd name="connsiteY7" fmla="*/ 159435 h 6705601"/>
              <a:gd name="connsiteX8" fmla="*/ 6569613 w 8916572"/>
              <a:gd name="connsiteY8" fmla="*/ 201638 h 6705601"/>
              <a:gd name="connsiteX9" fmla="*/ 6850966 w 8916572"/>
              <a:gd name="connsiteY9" fmla="*/ 356382 h 6705601"/>
              <a:gd name="connsiteX10" fmla="*/ 7244862 w 8916572"/>
              <a:gd name="connsiteY10" fmla="*/ 131299 h 6705601"/>
              <a:gd name="connsiteX11" fmla="*/ 7272997 w 8916572"/>
              <a:gd name="connsiteY11" fmla="*/ 370450 h 6705601"/>
              <a:gd name="connsiteX12" fmla="*/ 7568419 w 8916572"/>
              <a:gd name="connsiteY12" fmla="*/ 215706 h 6705601"/>
              <a:gd name="connsiteX13" fmla="*/ 7582486 w 8916572"/>
              <a:gd name="connsiteY13" fmla="*/ 426721 h 6705601"/>
              <a:gd name="connsiteX14" fmla="*/ 7751299 w 8916572"/>
              <a:gd name="connsiteY14" fmla="*/ 271976 h 6705601"/>
              <a:gd name="connsiteX15" fmla="*/ 7709096 w 8916572"/>
              <a:gd name="connsiteY15" fmla="*/ 694007 h 6705601"/>
              <a:gd name="connsiteX16" fmla="*/ 8271803 w 8916572"/>
              <a:gd name="connsiteY16" fmla="*/ 145367 h 6705601"/>
              <a:gd name="connsiteX17" fmla="*/ 8074856 w 8916572"/>
              <a:gd name="connsiteY17" fmla="*/ 665872 h 6705601"/>
              <a:gd name="connsiteX18" fmla="*/ 8496886 w 8916572"/>
              <a:gd name="connsiteY18" fmla="*/ 539262 h 6705601"/>
              <a:gd name="connsiteX19" fmla="*/ 8356209 w 8916572"/>
              <a:gd name="connsiteY19" fmla="*/ 876887 h 6705601"/>
              <a:gd name="connsiteX20" fmla="*/ 8623496 w 8916572"/>
              <a:gd name="connsiteY20" fmla="*/ 1566204 h 6705601"/>
              <a:gd name="connsiteX21" fmla="*/ 8426548 w 8916572"/>
              <a:gd name="connsiteY21" fmla="*/ 2030438 h 6705601"/>
              <a:gd name="connsiteX22" fmla="*/ 8820443 w 8916572"/>
              <a:gd name="connsiteY22" fmla="*/ 2382130 h 6705601"/>
              <a:gd name="connsiteX23" fmla="*/ 8314006 w 8916572"/>
              <a:gd name="connsiteY23" fmla="*/ 3029244 h 6705601"/>
              <a:gd name="connsiteX24" fmla="*/ 8862646 w 8916572"/>
              <a:gd name="connsiteY24" fmla="*/ 3620087 h 6705601"/>
              <a:gd name="connsiteX25" fmla="*/ 8637563 w 8916572"/>
              <a:gd name="connsiteY25" fmla="*/ 5828715 h 6705601"/>
              <a:gd name="connsiteX26" fmla="*/ 8356209 w 8916572"/>
              <a:gd name="connsiteY26" fmla="*/ 5913121 h 6705601"/>
              <a:gd name="connsiteX27" fmla="*/ 8595360 w 8916572"/>
              <a:gd name="connsiteY27" fmla="*/ 6335152 h 6705601"/>
              <a:gd name="connsiteX28" fmla="*/ 8159262 w 8916572"/>
              <a:gd name="connsiteY28" fmla="*/ 6138204 h 6705601"/>
              <a:gd name="connsiteX29" fmla="*/ 8173329 w 8916572"/>
              <a:gd name="connsiteY29" fmla="*/ 6433626 h 6705601"/>
              <a:gd name="connsiteX30" fmla="*/ 7877908 w 8916572"/>
              <a:gd name="connsiteY30" fmla="*/ 6166339 h 6705601"/>
              <a:gd name="connsiteX31" fmla="*/ 7807569 w 8916572"/>
              <a:gd name="connsiteY31" fmla="*/ 6433626 h 6705601"/>
              <a:gd name="connsiteX32" fmla="*/ 6850966 w 8916572"/>
              <a:gd name="connsiteY32" fmla="*/ 6377355 h 6705601"/>
              <a:gd name="connsiteX33" fmla="*/ 6203853 w 8916572"/>
              <a:gd name="connsiteY33" fmla="*/ 6588370 h 6705601"/>
              <a:gd name="connsiteX34" fmla="*/ 3657600 w 8916572"/>
              <a:gd name="connsiteY34" fmla="*/ 6391422 h 6705601"/>
              <a:gd name="connsiteX35" fmla="*/ 900333 w 8916572"/>
              <a:gd name="connsiteY35" fmla="*/ 6700912 h 6705601"/>
              <a:gd name="connsiteX36" fmla="*/ 1139483 w 8916572"/>
              <a:gd name="connsiteY36" fmla="*/ 6363287 h 6705601"/>
              <a:gd name="connsiteX37" fmla="*/ 675249 w 8916572"/>
              <a:gd name="connsiteY37" fmla="*/ 6377355 h 6705601"/>
              <a:gd name="connsiteX38" fmla="*/ 956603 w 8916572"/>
              <a:gd name="connsiteY38" fmla="*/ 6110069 h 6705601"/>
              <a:gd name="connsiteX39" fmla="*/ 703385 w 8916572"/>
              <a:gd name="connsiteY39" fmla="*/ 6110069 h 6705601"/>
              <a:gd name="connsiteX40" fmla="*/ 970671 w 8916572"/>
              <a:gd name="connsiteY40" fmla="*/ 5744309 h 6705601"/>
              <a:gd name="connsiteX41" fmla="*/ 211016 w 8916572"/>
              <a:gd name="connsiteY41" fmla="*/ 6096001 h 6705601"/>
              <a:gd name="connsiteX42" fmla="*/ 478302 w 8916572"/>
              <a:gd name="connsiteY42" fmla="*/ 5673970 h 6705601"/>
              <a:gd name="connsiteX43" fmla="*/ 196948 w 8916572"/>
              <a:gd name="connsiteY43" fmla="*/ 5744309 h 6705601"/>
              <a:gd name="connsiteX44" fmla="*/ 534573 w 8916572"/>
              <a:gd name="connsiteY44" fmla="*/ 5378549 h 6705601"/>
              <a:gd name="connsiteX45" fmla="*/ 239151 w 8916572"/>
              <a:gd name="connsiteY45" fmla="*/ 5364481 h 6705601"/>
              <a:gd name="connsiteX46" fmla="*/ 506437 w 8916572"/>
              <a:gd name="connsiteY46" fmla="*/ 4182795 h 6705601"/>
              <a:gd name="connsiteX47" fmla="*/ 225083 w 8916572"/>
              <a:gd name="connsiteY47" fmla="*/ 2987041 h 6705601"/>
              <a:gd name="connsiteX48" fmla="*/ 590843 w 8916572"/>
              <a:gd name="connsiteY48" fmla="*/ 1706881 h 6705601"/>
              <a:gd name="connsiteX49" fmla="*/ 140677 w 8916572"/>
              <a:gd name="connsiteY49" fmla="*/ 947226 h 6705601"/>
              <a:gd name="connsiteX50" fmla="*/ 548640 w 8916572"/>
              <a:gd name="connsiteY50" fmla="*/ 1073835 h 6705601"/>
              <a:gd name="connsiteX51" fmla="*/ 0 w 8916572"/>
              <a:gd name="connsiteY51" fmla="*/ 539262 h 6705601"/>
              <a:gd name="connsiteX0" fmla="*/ 0 w 8916572"/>
              <a:gd name="connsiteY0" fmla="*/ 539262 h 6705601"/>
              <a:gd name="connsiteX1" fmla="*/ 548640 w 8916572"/>
              <a:gd name="connsiteY1" fmla="*/ 792481 h 6705601"/>
              <a:gd name="connsiteX2" fmla="*/ 464234 w 8916572"/>
              <a:gd name="connsiteY2" fmla="*/ 159435 h 6705601"/>
              <a:gd name="connsiteX3" fmla="*/ 886265 w 8916572"/>
              <a:gd name="connsiteY3" fmla="*/ 342315 h 6705601"/>
              <a:gd name="connsiteX4" fmla="*/ 1209822 w 8916572"/>
              <a:gd name="connsiteY4" fmla="*/ 131299 h 6705601"/>
              <a:gd name="connsiteX5" fmla="*/ 1828800 w 8916572"/>
              <a:gd name="connsiteY5" fmla="*/ 89096 h 6705601"/>
              <a:gd name="connsiteX6" fmla="*/ 3474720 w 8916572"/>
              <a:gd name="connsiteY6" fmla="*/ 665872 h 6705601"/>
              <a:gd name="connsiteX7" fmla="*/ 3502856 w 8916572"/>
              <a:gd name="connsiteY7" fmla="*/ 298939 h 6705601"/>
              <a:gd name="connsiteX8" fmla="*/ 5106573 w 8916572"/>
              <a:gd name="connsiteY8" fmla="*/ 159435 h 6705601"/>
              <a:gd name="connsiteX9" fmla="*/ 6569613 w 8916572"/>
              <a:gd name="connsiteY9" fmla="*/ 201638 h 6705601"/>
              <a:gd name="connsiteX10" fmla="*/ 6850966 w 8916572"/>
              <a:gd name="connsiteY10" fmla="*/ 356382 h 6705601"/>
              <a:gd name="connsiteX11" fmla="*/ 7244862 w 8916572"/>
              <a:gd name="connsiteY11" fmla="*/ 131299 h 6705601"/>
              <a:gd name="connsiteX12" fmla="*/ 7272997 w 8916572"/>
              <a:gd name="connsiteY12" fmla="*/ 370450 h 6705601"/>
              <a:gd name="connsiteX13" fmla="*/ 7568419 w 8916572"/>
              <a:gd name="connsiteY13" fmla="*/ 215706 h 6705601"/>
              <a:gd name="connsiteX14" fmla="*/ 7582486 w 8916572"/>
              <a:gd name="connsiteY14" fmla="*/ 426721 h 6705601"/>
              <a:gd name="connsiteX15" fmla="*/ 7751299 w 8916572"/>
              <a:gd name="connsiteY15" fmla="*/ 271976 h 6705601"/>
              <a:gd name="connsiteX16" fmla="*/ 7709096 w 8916572"/>
              <a:gd name="connsiteY16" fmla="*/ 694007 h 6705601"/>
              <a:gd name="connsiteX17" fmla="*/ 8271803 w 8916572"/>
              <a:gd name="connsiteY17" fmla="*/ 145367 h 6705601"/>
              <a:gd name="connsiteX18" fmla="*/ 8074856 w 8916572"/>
              <a:gd name="connsiteY18" fmla="*/ 665872 h 6705601"/>
              <a:gd name="connsiteX19" fmla="*/ 8496886 w 8916572"/>
              <a:gd name="connsiteY19" fmla="*/ 539262 h 6705601"/>
              <a:gd name="connsiteX20" fmla="*/ 8356209 w 8916572"/>
              <a:gd name="connsiteY20" fmla="*/ 876887 h 6705601"/>
              <a:gd name="connsiteX21" fmla="*/ 8623496 w 8916572"/>
              <a:gd name="connsiteY21" fmla="*/ 1566204 h 6705601"/>
              <a:gd name="connsiteX22" fmla="*/ 8426548 w 8916572"/>
              <a:gd name="connsiteY22" fmla="*/ 2030438 h 6705601"/>
              <a:gd name="connsiteX23" fmla="*/ 8820443 w 8916572"/>
              <a:gd name="connsiteY23" fmla="*/ 2382130 h 6705601"/>
              <a:gd name="connsiteX24" fmla="*/ 8314006 w 8916572"/>
              <a:gd name="connsiteY24" fmla="*/ 3029244 h 6705601"/>
              <a:gd name="connsiteX25" fmla="*/ 8862646 w 8916572"/>
              <a:gd name="connsiteY25" fmla="*/ 3620087 h 6705601"/>
              <a:gd name="connsiteX26" fmla="*/ 8637563 w 8916572"/>
              <a:gd name="connsiteY26" fmla="*/ 5828715 h 6705601"/>
              <a:gd name="connsiteX27" fmla="*/ 8356209 w 8916572"/>
              <a:gd name="connsiteY27" fmla="*/ 5913121 h 6705601"/>
              <a:gd name="connsiteX28" fmla="*/ 8595360 w 8916572"/>
              <a:gd name="connsiteY28" fmla="*/ 6335152 h 6705601"/>
              <a:gd name="connsiteX29" fmla="*/ 8159262 w 8916572"/>
              <a:gd name="connsiteY29" fmla="*/ 6138204 h 6705601"/>
              <a:gd name="connsiteX30" fmla="*/ 8173329 w 8916572"/>
              <a:gd name="connsiteY30" fmla="*/ 6433626 h 6705601"/>
              <a:gd name="connsiteX31" fmla="*/ 7877908 w 8916572"/>
              <a:gd name="connsiteY31" fmla="*/ 6166339 h 6705601"/>
              <a:gd name="connsiteX32" fmla="*/ 7807569 w 8916572"/>
              <a:gd name="connsiteY32" fmla="*/ 6433626 h 6705601"/>
              <a:gd name="connsiteX33" fmla="*/ 6850966 w 8916572"/>
              <a:gd name="connsiteY33" fmla="*/ 6377355 h 6705601"/>
              <a:gd name="connsiteX34" fmla="*/ 6203853 w 8916572"/>
              <a:gd name="connsiteY34" fmla="*/ 6588370 h 6705601"/>
              <a:gd name="connsiteX35" fmla="*/ 3657600 w 8916572"/>
              <a:gd name="connsiteY35" fmla="*/ 6391422 h 6705601"/>
              <a:gd name="connsiteX36" fmla="*/ 900333 w 8916572"/>
              <a:gd name="connsiteY36" fmla="*/ 6700912 h 6705601"/>
              <a:gd name="connsiteX37" fmla="*/ 1139483 w 8916572"/>
              <a:gd name="connsiteY37" fmla="*/ 6363287 h 6705601"/>
              <a:gd name="connsiteX38" fmla="*/ 675249 w 8916572"/>
              <a:gd name="connsiteY38" fmla="*/ 6377355 h 6705601"/>
              <a:gd name="connsiteX39" fmla="*/ 956603 w 8916572"/>
              <a:gd name="connsiteY39" fmla="*/ 6110069 h 6705601"/>
              <a:gd name="connsiteX40" fmla="*/ 703385 w 8916572"/>
              <a:gd name="connsiteY40" fmla="*/ 6110069 h 6705601"/>
              <a:gd name="connsiteX41" fmla="*/ 970671 w 8916572"/>
              <a:gd name="connsiteY41" fmla="*/ 5744309 h 6705601"/>
              <a:gd name="connsiteX42" fmla="*/ 211016 w 8916572"/>
              <a:gd name="connsiteY42" fmla="*/ 6096001 h 6705601"/>
              <a:gd name="connsiteX43" fmla="*/ 478302 w 8916572"/>
              <a:gd name="connsiteY43" fmla="*/ 5673970 h 6705601"/>
              <a:gd name="connsiteX44" fmla="*/ 196948 w 8916572"/>
              <a:gd name="connsiteY44" fmla="*/ 5744309 h 6705601"/>
              <a:gd name="connsiteX45" fmla="*/ 534573 w 8916572"/>
              <a:gd name="connsiteY45" fmla="*/ 5378549 h 6705601"/>
              <a:gd name="connsiteX46" fmla="*/ 239151 w 8916572"/>
              <a:gd name="connsiteY46" fmla="*/ 5364481 h 6705601"/>
              <a:gd name="connsiteX47" fmla="*/ 506437 w 8916572"/>
              <a:gd name="connsiteY47" fmla="*/ 4182795 h 6705601"/>
              <a:gd name="connsiteX48" fmla="*/ 225083 w 8916572"/>
              <a:gd name="connsiteY48" fmla="*/ 2987041 h 6705601"/>
              <a:gd name="connsiteX49" fmla="*/ 590843 w 8916572"/>
              <a:gd name="connsiteY49" fmla="*/ 1706881 h 6705601"/>
              <a:gd name="connsiteX50" fmla="*/ 140677 w 8916572"/>
              <a:gd name="connsiteY50" fmla="*/ 947226 h 6705601"/>
              <a:gd name="connsiteX51" fmla="*/ 548640 w 8916572"/>
              <a:gd name="connsiteY51" fmla="*/ 1073835 h 6705601"/>
              <a:gd name="connsiteX52" fmla="*/ 0 w 8916572"/>
              <a:gd name="connsiteY52" fmla="*/ 539262 h 6705601"/>
              <a:gd name="connsiteX0" fmla="*/ 0 w 8916572"/>
              <a:gd name="connsiteY0" fmla="*/ 517964 h 6684303"/>
              <a:gd name="connsiteX1" fmla="*/ 548640 w 8916572"/>
              <a:gd name="connsiteY1" fmla="*/ 771183 h 6684303"/>
              <a:gd name="connsiteX2" fmla="*/ 464234 w 8916572"/>
              <a:gd name="connsiteY2" fmla="*/ 138137 h 6684303"/>
              <a:gd name="connsiteX3" fmla="*/ 886265 w 8916572"/>
              <a:gd name="connsiteY3" fmla="*/ 321017 h 6684303"/>
              <a:gd name="connsiteX4" fmla="*/ 1209822 w 8916572"/>
              <a:gd name="connsiteY4" fmla="*/ 110001 h 6684303"/>
              <a:gd name="connsiteX5" fmla="*/ 1828800 w 8916572"/>
              <a:gd name="connsiteY5" fmla="*/ 67798 h 6684303"/>
              <a:gd name="connsiteX6" fmla="*/ 3474720 w 8916572"/>
              <a:gd name="connsiteY6" fmla="*/ 34974 h 6684303"/>
              <a:gd name="connsiteX7" fmla="*/ 3502856 w 8916572"/>
              <a:gd name="connsiteY7" fmla="*/ 277641 h 6684303"/>
              <a:gd name="connsiteX8" fmla="*/ 5106573 w 8916572"/>
              <a:gd name="connsiteY8" fmla="*/ 138137 h 6684303"/>
              <a:gd name="connsiteX9" fmla="*/ 6569613 w 8916572"/>
              <a:gd name="connsiteY9" fmla="*/ 180340 h 6684303"/>
              <a:gd name="connsiteX10" fmla="*/ 6850966 w 8916572"/>
              <a:gd name="connsiteY10" fmla="*/ 335084 h 6684303"/>
              <a:gd name="connsiteX11" fmla="*/ 7244862 w 8916572"/>
              <a:gd name="connsiteY11" fmla="*/ 110001 h 6684303"/>
              <a:gd name="connsiteX12" fmla="*/ 7272997 w 8916572"/>
              <a:gd name="connsiteY12" fmla="*/ 349152 h 6684303"/>
              <a:gd name="connsiteX13" fmla="*/ 7568419 w 8916572"/>
              <a:gd name="connsiteY13" fmla="*/ 194408 h 6684303"/>
              <a:gd name="connsiteX14" fmla="*/ 7582486 w 8916572"/>
              <a:gd name="connsiteY14" fmla="*/ 405423 h 6684303"/>
              <a:gd name="connsiteX15" fmla="*/ 7751299 w 8916572"/>
              <a:gd name="connsiteY15" fmla="*/ 250678 h 6684303"/>
              <a:gd name="connsiteX16" fmla="*/ 7709096 w 8916572"/>
              <a:gd name="connsiteY16" fmla="*/ 672709 h 6684303"/>
              <a:gd name="connsiteX17" fmla="*/ 8271803 w 8916572"/>
              <a:gd name="connsiteY17" fmla="*/ 124069 h 6684303"/>
              <a:gd name="connsiteX18" fmla="*/ 8074856 w 8916572"/>
              <a:gd name="connsiteY18" fmla="*/ 644574 h 6684303"/>
              <a:gd name="connsiteX19" fmla="*/ 8496886 w 8916572"/>
              <a:gd name="connsiteY19" fmla="*/ 517964 h 6684303"/>
              <a:gd name="connsiteX20" fmla="*/ 8356209 w 8916572"/>
              <a:gd name="connsiteY20" fmla="*/ 855589 h 6684303"/>
              <a:gd name="connsiteX21" fmla="*/ 8623496 w 8916572"/>
              <a:gd name="connsiteY21" fmla="*/ 1544906 h 6684303"/>
              <a:gd name="connsiteX22" fmla="*/ 8426548 w 8916572"/>
              <a:gd name="connsiteY22" fmla="*/ 2009140 h 6684303"/>
              <a:gd name="connsiteX23" fmla="*/ 8820443 w 8916572"/>
              <a:gd name="connsiteY23" fmla="*/ 2360832 h 6684303"/>
              <a:gd name="connsiteX24" fmla="*/ 8314006 w 8916572"/>
              <a:gd name="connsiteY24" fmla="*/ 3007946 h 6684303"/>
              <a:gd name="connsiteX25" fmla="*/ 8862646 w 8916572"/>
              <a:gd name="connsiteY25" fmla="*/ 3598789 h 6684303"/>
              <a:gd name="connsiteX26" fmla="*/ 8637563 w 8916572"/>
              <a:gd name="connsiteY26" fmla="*/ 5807417 h 6684303"/>
              <a:gd name="connsiteX27" fmla="*/ 8356209 w 8916572"/>
              <a:gd name="connsiteY27" fmla="*/ 5891823 h 6684303"/>
              <a:gd name="connsiteX28" fmla="*/ 8595360 w 8916572"/>
              <a:gd name="connsiteY28" fmla="*/ 6313854 h 6684303"/>
              <a:gd name="connsiteX29" fmla="*/ 8159262 w 8916572"/>
              <a:gd name="connsiteY29" fmla="*/ 6116906 h 6684303"/>
              <a:gd name="connsiteX30" fmla="*/ 8173329 w 8916572"/>
              <a:gd name="connsiteY30" fmla="*/ 6412328 h 6684303"/>
              <a:gd name="connsiteX31" fmla="*/ 7877908 w 8916572"/>
              <a:gd name="connsiteY31" fmla="*/ 6145041 h 6684303"/>
              <a:gd name="connsiteX32" fmla="*/ 7807569 w 8916572"/>
              <a:gd name="connsiteY32" fmla="*/ 6412328 h 6684303"/>
              <a:gd name="connsiteX33" fmla="*/ 6850966 w 8916572"/>
              <a:gd name="connsiteY33" fmla="*/ 6356057 h 6684303"/>
              <a:gd name="connsiteX34" fmla="*/ 6203853 w 8916572"/>
              <a:gd name="connsiteY34" fmla="*/ 6567072 h 6684303"/>
              <a:gd name="connsiteX35" fmla="*/ 3657600 w 8916572"/>
              <a:gd name="connsiteY35" fmla="*/ 6370124 h 6684303"/>
              <a:gd name="connsiteX36" fmla="*/ 900333 w 8916572"/>
              <a:gd name="connsiteY36" fmla="*/ 6679614 h 6684303"/>
              <a:gd name="connsiteX37" fmla="*/ 1139483 w 8916572"/>
              <a:gd name="connsiteY37" fmla="*/ 6341989 h 6684303"/>
              <a:gd name="connsiteX38" fmla="*/ 675249 w 8916572"/>
              <a:gd name="connsiteY38" fmla="*/ 6356057 h 6684303"/>
              <a:gd name="connsiteX39" fmla="*/ 956603 w 8916572"/>
              <a:gd name="connsiteY39" fmla="*/ 6088771 h 6684303"/>
              <a:gd name="connsiteX40" fmla="*/ 703385 w 8916572"/>
              <a:gd name="connsiteY40" fmla="*/ 6088771 h 6684303"/>
              <a:gd name="connsiteX41" fmla="*/ 970671 w 8916572"/>
              <a:gd name="connsiteY41" fmla="*/ 5723011 h 6684303"/>
              <a:gd name="connsiteX42" fmla="*/ 211016 w 8916572"/>
              <a:gd name="connsiteY42" fmla="*/ 6074703 h 6684303"/>
              <a:gd name="connsiteX43" fmla="*/ 478302 w 8916572"/>
              <a:gd name="connsiteY43" fmla="*/ 5652672 h 6684303"/>
              <a:gd name="connsiteX44" fmla="*/ 196948 w 8916572"/>
              <a:gd name="connsiteY44" fmla="*/ 5723011 h 6684303"/>
              <a:gd name="connsiteX45" fmla="*/ 534573 w 8916572"/>
              <a:gd name="connsiteY45" fmla="*/ 5357251 h 6684303"/>
              <a:gd name="connsiteX46" fmla="*/ 239151 w 8916572"/>
              <a:gd name="connsiteY46" fmla="*/ 5343183 h 6684303"/>
              <a:gd name="connsiteX47" fmla="*/ 506437 w 8916572"/>
              <a:gd name="connsiteY47" fmla="*/ 4161497 h 6684303"/>
              <a:gd name="connsiteX48" fmla="*/ 225083 w 8916572"/>
              <a:gd name="connsiteY48" fmla="*/ 2965743 h 6684303"/>
              <a:gd name="connsiteX49" fmla="*/ 590843 w 8916572"/>
              <a:gd name="connsiteY49" fmla="*/ 1685583 h 6684303"/>
              <a:gd name="connsiteX50" fmla="*/ 140677 w 8916572"/>
              <a:gd name="connsiteY50" fmla="*/ 925928 h 6684303"/>
              <a:gd name="connsiteX51" fmla="*/ 548640 w 8916572"/>
              <a:gd name="connsiteY51" fmla="*/ 1052537 h 6684303"/>
              <a:gd name="connsiteX52" fmla="*/ 0 w 8916572"/>
              <a:gd name="connsiteY52" fmla="*/ 517964 h 6684303"/>
              <a:gd name="connsiteX0" fmla="*/ 0 w 8916572"/>
              <a:gd name="connsiteY0" fmla="*/ 517964 h 6684303"/>
              <a:gd name="connsiteX1" fmla="*/ 548640 w 8916572"/>
              <a:gd name="connsiteY1" fmla="*/ 771183 h 6684303"/>
              <a:gd name="connsiteX2" fmla="*/ 464234 w 8916572"/>
              <a:gd name="connsiteY2" fmla="*/ 138137 h 6684303"/>
              <a:gd name="connsiteX3" fmla="*/ 886265 w 8916572"/>
              <a:gd name="connsiteY3" fmla="*/ 321017 h 6684303"/>
              <a:gd name="connsiteX4" fmla="*/ 1209822 w 8916572"/>
              <a:gd name="connsiteY4" fmla="*/ 110001 h 6684303"/>
              <a:gd name="connsiteX5" fmla="*/ 1828800 w 8916572"/>
              <a:gd name="connsiteY5" fmla="*/ 67798 h 6684303"/>
              <a:gd name="connsiteX6" fmla="*/ 3474720 w 8916572"/>
              <a:gd name="connsiteY6" fmla="*/ 34974 h 6684303"/>
              <a:gd name="connsiteX7" fmla="*/ 4112456 w 8916572"/>
              <a:gd name="connsiteY7" fmla="*/ 277641 h 6684303"/>
              <a:gd name="connsiteX8" fmla="*/ 5106573 w 8916572"/>
              <a:gd name="connsiteY8" fmla="*/ 138137 h 6684303"/>
              <a:gd name="connsiteX9" fmla="*/ 6569613 w 8916572"/>
              <a:gd name="connsiteY9" fmla="*/ 180340 h 6684303"/>
              <a:gd name="connsiteX10" fmla="*/ 6850966 w 8916572"/>
              <a:gd name="connsiteY10" fmla="*/ 335084 h 6684303"/>
              <a:gd name="connsiteX11" fmla="*/ 7244862 w 8916572"/>
              <a:gd name="connsiteY11" fmla="*/ 110001 h 6684303"/>
              <a:gd name="connsiteX12" fmla="*/ 7272997 w 8916572"/>
              <a:gd name="connsiteY12" fmla="*/ 349152 h 6684303"/>
              <a:gd name="connsiteX13" fmla="*/ 7568419 w 8916572"/>
              <a:gd name="connsiteY13" fmla="*/ 194408 h 6684303"/>
              <a:gd name="connsiteX14" fmla="*/ 7582486 w 8916572"/>
              <a:gd name="connsiteY14" fmla="*/ 405423 h 6684303"/>
              <a:gd name="connsiteX15" fmla="*/ 7751299 w 8916572"/>
              <a:gd name="connsiteY15" fmla="*/ 250678 h 6684303"/>
              <a:gd name="connsiteX16" fmla="*/ 7709096 w 8916572"/>
              <a:gd name="connsiteY16" fmla="*/ 672709 h 6684303"/>
              <a:gd name="connsiteX17" fmla="*/ 8271803 w 8916572"/>
              <a:gd name="connsiteY17" fmla="*/ 124069 h 6684303"/>
              <a:gd name="connsiteX18" fmla="*/ 8074856 w 8916572"/>
              <a:gd name="connsiteY18" fmla="*/ 644574 h 6684303"/>
              <a:gd name="connsiteX19" fmla="*/ 8496886 w 8916572"/>
              <a:gd name="connsiteY19" fmla="*/ 517964 h 6684303"/>
              <a:gd name="connsiteX20" fmla="*/ 8356209 w 8916572"/>
              <a:gd name="connsiteY20" fmla="*/ 855589 h 6684303"/>
              <a:gd name="connsiteX21" fmla="*/ 8623496 w 8916572"/>
              <a:gd name="connsiteY21" fmla="*/ 1544906 h 6684303"/>
              <a:gd name="connsiteX22" fmla="*/ 8426548 w 8916572"/>
              <a:gd name="connsiteY22" fmla="*/ 2009140 h 6684303"/>
              <a:gd name="connsiteX23" fmla="*/ 8820443 w 8916572"/>
              <a:gd name="connsiteY23" fmla="*/ 2360832 h 6684303"/>
              <a:gd name="connsiteX24" fmla="*/ 8314006 w 8916572"/>
              <a:gd name="connsiteY24" fmla="*/ 3007946 h 6684303"/>
              <a:gd name="connsiteX25" fmla="*/ 8862646 w 8916572"/>
              <a:gd name="connsiteY25" fmla="*/ 3598789 h 6684303"/>
              <a:gd name="connsiteX26" fmla="*/ 8637563 w 8916572"/>
              <a:gd name="connsiteY26" fmla="*/ 5807417 h 6684303"/>
              <a:gd name="connsiteX27" fmla="*/ 8356209 w 8916572"/>
              <a:gd name="connsiteY27" fmla="*/ 5891823 h 6684303"/>
              <a:gd name="connsiteX28" fmla="*/ 8595360 w 8916572"/>
              <a:gd name="connsiteY28" fmla="*/ 6313854 h 6684303"/>
              <a:gd name="connsiteX29" fmla="*/ 8159262 w 8916572"/>
              <a:gd name="connsiteY29" fmla="*/ 6116906 h 6684303"/>
              <a:gd name="connsiteX30" fmla="*/ 8173329 w 8916572"/>
              <a:gd name="connsiteY30" fmla="*/ 6412328 h 6684303"/>
              <a:gd name="connsiteX31" fmla="*/ 7877908 w 8916572"/>
              <a:gd name="connsiteY31" fmla="*/ 6145041 h 6684303"/>
              <a:gd name="connsiteX32" fmla="*/ 7807569 w 8916572"/>
              <a:gd name="connsiteY32" fmla="*/ 6412328 h 6684303"/>
              <a:gd name="connsiteX33" fmla="*/ 6850966 w 8916572"/>
              <a:gd name="connsiteY33" fmla="*/ 6356057 h 6684303"/>
              <a:gd name="connsiteX34" fmla="*/ 6203853 w 8916572"/>
              <a:gd name="connsiteY34" fmla="*/ 6567072 h 6684303"/>
              <a:gd name="connsiteX35" fmla="*/ 3657600 w 8916572"/>
              <a:gd name="connsiteY35" fmla="*/ 6370124 h 6684303"/>
              <a:gd name="connsiteX36" fmla="*/ 900333 w 8916572"/>
              <a:gd name="connsiteY36" fmla="*/ 6679614 h 6684303"/>
              <a:gd name="connsiteX37" fmla="*/ 1139483 w 8916572"/>
              <a:gd name="connsiteY37" fmla="*/ 6341989 h 6684303"/>
              <a:gd name="connsiteX38" fmla="*/ 675249 w 8916572"/>
              <a:gd name="connsiteY38" fmla="*/ 6356057 h 6684303"/>
              <a:gd name="connsiteX39" fmla="*/ 956603 w 8916572"/>
              <a:gd name="connsiteY39" fmla="*/ 6088771 h 6684303"/>
              <a:gd name="connsiteX40" fmla="*/ 703385 w 8916572"/>
              <a:gd name="connsiteY40" fmla="*/ 6088771 h 6684303"/>
              <a:gd name="connsiteX41" fmla="*/ 970671 w 8916572"/>
              <a:gd name="connsiteY41" fmla="*/ 5723011 h 6684303"/>
              <a:gd name="connsiteX42" fmla="*/ 211016 w 8916572"/>
              <a:gd name="connsiteY42" fmla="*/ 6074703 h 6684303"/>
              <a:gd name="connsiteX43" fmla="*/ 478302 w 8916572"/>
              <a:gd name="connsiteY43" fmla="*/ 5652672 h 6684303"/>
              <a:gd name="connsiteX44" fmla="*/ 196948 w 8916572"/>
              <a:gd name="connsiteY44" fmla="*/ 5723011 h 6684303"/>
              <a:gd name="connsiteX45" fmla="*/ 534573 w 8916572"/>
              <a:gd name="connsiteY45" fmla="*/ 5357251 h 6684303"/>
              <a:gd name="connsiteX46" fmla="*/ 239151 w 8916572"/>
              <a:gd name="connsiteY46" fmla="*/ 5343183 h 6684303"/>
              <a:gd name="connsiteX47" fmla="*/ 506437 w 8916572"/>
              <a:gd name="connsiteY47" fmla="*/ 4161497 h 6684303"/>
              <a:gd name="connsiteX48" fmla="*/ 225083 w 8916572"/>
              <a:gd name="connsiteY48" fmla="*/ 2965743 h 6684303"/>
              <a:gd name="connsiteX49" fmla="*/ 590843 w 8916572"/>
              <a:gd name="connsiteY49" fmla="*/ 1685583 h 6684303"/>
              <a:gd name="connsiteX50" fmla="*/ 140677 w 8916572"/>
              <a:gd name="connsiteY50" fmla="*/ 925928 h 6684303"/>
              <a:gd name="connsiteX51" fmla="*/ 548640 w 8916572"/>
              <a:gd name="connsiteY51" fmla="*/ 1052537 h 6684303"/>
              <a:gd name="connsiteX52" fmla="*/ 0 w 8916572"/>
              <a:gd name="connsiteY52" fmla="*/ 517964 h 6684303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426548 w 8916572"/>
              <a:gd name="connsiteY22" fmla="*/ 2009140 h 6681959"/>
              <a:gd name="connsiteX23" fmla="*/ 8820443 w 8916572"/>
              <a:gd name="connsiteY23" fmla="*/ 2360832 h 6681959"/>
              <a:gd name="connsiteX24" fmla="*/ 8314006 w 8916572"/>
              <a:gd name="connsiteY24" fmla="*/ 3007946 h 6681959"/>
              <a:gd name="connsiteX25" fmla="*/ 8862646 w 8916572"/>
              <a:gd name="connsiteY25" fmla="*/ 3598789 h 6681959"/>
              <a:gd name="connsiteX26" fmla="*/ 8637563 w 8916572"/>
              <a:gd name="connsiteY26" fmla="*/ 5807417 h 6681959"/>
              <a:gd name="connsiteX27" fmla="*/ 8356209 w 8916572"/>
              <a:gd name="connsiteY27" fmla="*/ 5891823 h 6681959"/>
              <a:gd name="connsiteX28" fmla="*/ 8595360 w 8916572"/>
              <a:gd name="connsiteY28" fmla="*/ 6313854 h 6681959"/>
              <a:gd name="connsiteX29" fmla="*/ 8159262 w 8916572"/>
              <a:gd name="connsiteY29" fmla="*/ 6116906 h 6681959"/>
              <a:gd name="connsiteX30" fmla="*/ 8173329 w 8916572"/>
              <a:gd name="connsiteY30" fmla="*/ 6412328 h 6681959"/>
              <a:gd name="connsiteX31" fmla="*/ 7877908 w 8916572"/>
              <a:gd name="connsiteY31" fmla="*/ 6145041 h 6681959"/>
              <a:gd name="connsiteX32" fmla="*/ 7807569 w 8916572"/>
              <a:gd name="connsiteY32" fmla="*/ 6412328 h 6681959"/>
              <a:gd name="connsiteX33" fmla="*/ 6850966 w 8916572"/>
              <a:gd name="connsiteY33" fmla="*/ 6356057 h 6681959"/>
              <a:gd name="connsiteX34" fmla="*/ 6203853 w 8916572"/>
              <a:gd name="connsiteY34" fmla="*/ 6567072 h 6681959"/>
              <a:gd name="connsiteX35" fmla="*/ 3657600 w 8916572"/>
              <a:gd name="connsiteY35" fmla="*/ 6370124 h 6681959"/>
              <a:gd name="connsiteX36" fmla="*/ 3643533 w 8916572"/>
              <a:gd name="connsiteY36" fmla="*/ 6356057 h 6681959"/>
              <a:gd name="connsiteX37" fmla="*/ 900333 w 8916572"/>
              <a:gd name="connsiteY37" fmla="*/ 6679614 h 6681959"/>
              <a:gd name="connsiteX38" fmla="*/ 1139483 w 8916572"/>
              <a:gd name="connsiteY38" fmla="*/ 6341989 h 6681959"/>
              <a:gd name="connsiteX39" fmla="*/ 675249 w 8916572"/>
              <a:gd name="connsiteY39" fmla="*/ 6356057 h 6681959"/>
              <a:gd name="connsiteX40" fmla="*/ 956603 w 8916572"/>
              <a:gd name="connsiteY40" fmla="*/ 6088771 h 6681959"/>
              <a:gd name="connsiteX41" fmla="*/ 703385 w 8916572"/>
              <a:gd name="connsiteY41" fmla="*/ 6088771 h 6681959"/>
              <a:gd name="connsiteX42" fmla="*/ 970671 w 8916572"/>
              <a:gd name="connsiteY42" fmla="*/ 5723011 h 6681959"/>
              <a:gd name="connsiteX43" fmla="*/ 211016 w 8916572"/>
              <a:gd name="connsiteY43" fmla="*/ 6074703 h 6681959"/>
              <a:gd name="connsiteX44" fmla="*/ 478302 w 8916572"/>
              <a:gd name="connsiteY44" fmla="*/ 5652672 h 6681959"/>
              <a:gd name="connsiteX45" fmla="*/ 196948 w 8916572"/>
              <a:gd name="connsiteY45" fmla="*/ 5723011 h 6681959"/>
              <a:gd name="connsiteX46" fmla="*/ 534573 w 8916572"/>
              <a:gd name="connsiteY46" fmla="*/ 5357251 h 6681959"/>
              <a:gd name="connsiteX47" fmla="*/ 239151 w 8916572"/>
              <a:gd name="connsiteY47" fmla="*/ 5343183 h 6681959"/>
              <a:gd name="connsiteX48" fmla="*/ 506437 w 8916572"/>
              <a:gd name="connsiteY48" fmla="*/ 4161497 h 6681959"/>
              <a:gd name="connsiteX49" fmla="*/ 225083 w 8916572"/>
              <a:gd name="connsiteY49" fmla="*/ 2965743 h 6681959"/>
              <a:gd name="connsiteX50" fmla="*/ 590843 w 8916572"/>
              <a:gd name="connsiteY50" fmla="*/ 1685583 h 6681959"/>
              <a:gd name="connsiteX51" fmla="*/ 140677 w 8916572"/>
              <a:gd name="connsiteY51" fmla="*/ 925928 h 6681959"/>
              <a:gd name="connsiteX52" fmla="*/ 548640 w 8916572"/>
              <a:gd name="connsiteY52" fmla="*/ 1052537 h 6681959"/>
              <a:gd name="connsiteX53" fmla="*/ 0 w 8916572"/>
              <a:gd name="connsiteY53" fmla="*/ 517964 h 6681959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426548 w 8916572"/>
              <a:gd name="connsiteY22" fmla="*/ 2009140 h 6681959"/>
              <a:gd name="connsiteX23" fmla="*/ 8591843 w 8916572"/>
              <a:gd name="connsiteY23" fmla="*/ 2360832 h 6681959"/>
              <a:gd name="connsiteX24" fmla="*/ 8314006 w 8916572"/>
              <a:gd name="connsiteY24" fmla="*/ 3007946 h 6681959"/>
              <a:gd name="connsiteX25" fmla="*/ 8862646 w 8916572"/>
              <a:gd name="connsiteY25" fmla="*/ 3598789 h 6681959"/>
              <a:gd name="connsiteX26" fmla="*/ 8637563 w 8916572"/>
              <a:gd name="connsiteY26" fmla="*/ 5807417 h 6681959"/>
              <a:gd name="connsiteX27" fmla="*/ 8356209 w 8916572"/>
              <a:gd name="connsiteY27" fmla="*/ 5891823 h 6681959"/>
              <a:gd name="connsiteX28" fmla="*/ 8595360 w 8916572"/>
              <a:gd name="connsiteY28" fmla="*/ 6313854 h 6681959"/>
              <a:gd name="connsiteX29" fmla="*/ 8159262 w 8916572"/>
              <a:gd name="connsiteY29" fmla="*/ 6116906 h 6681959"/>
              <a:gd name="connsiteX30" fmla="*/ 8173329 w 8916572"/>
              <a:gd name="connsiteY30" fmla="*/ 6412328 h 6681959"/>
              <a:gd name="connsiteX31" fmla="*/ 7877908 w 8916572"/>
              <a:gd name="connsiteY31" fmla="*/ 6145041 h 6681959"/>
              <a:gd name="connsiteX32" fmla="*/ 7807569 w 8916572"/>
              <a:gd name="connsiteY32" fmla="*/ 6412328 h 6681959"/>
              <a:gd name="connsiteX33" fmla="*/ 6850966 w 8916572"/>
              <a:gd name="connsiteY33" fmla="*/ 6356057 h 6681959"/>
              <a:gd name="connsiteX34" fmla="*/ 6203853 w 8916572"/>
              <a:gd name="connsiteY34" fmla="*/ 6567072 h 6681959"/>
              <a:gd name="connsiteX35" fmla="*/ 3657600 w 8916572"/>
              <a:gd name="connsiteY35" fmla="*/ 6370124 h 6681959"/>
              <a:gd name="connsiteX36" fmla="*/ 3643533 w 8916572"/>
              <a:gd name="connsiteY36" fmla="*/ 6356057 h 6681959"/>
              <a:gd name="connsiteX37" fmla="*/ 900333 w 8916572"/>
              <a:gd name="connsiteY37" fmla="*/ 6679614 h 6681959"/>
              <a:gd name="connsiteX38" fmla="*/ 1139483 w 8916572"/>
              <a:gd name="connsiteY38" fmla="*/ 6341989 h 6681959"/>
              <a:gd name="connsiteX39" fmla="*/ 675249 w 8916572"/>
              <a:gd name="connsiteY39" fmla="*/ 6356057 h 6681959"/>
              <a:gd name="connsiteX40" fmla="*/ 956603 w 8916572"/>
              <a:gd name="connsiteY40" fmla="*/ 6088771 h 6681959"/>
              <a:gd name="connsiteX41" fmla="*/ 703385 w 8916572"/>
              <a:gd name="connsiteY41" fmla="*/ 6088771 h 6681959"/>
              <a:gd name="connsiteX42" fmla="*/ 970671 w 8916572"/>
              <a:gd name="connsiteY42" fmla="*/ 5723011 h 6681959"/>
              <a:gd name="connsiteX43" fmla="*/ 211016 w 8916572"/>
              <a:gd name="connsiteY43" fmla="*/ 6074703 h 6681959"/>
              <a:gd name="connsiteX44" fmla="*/ 478302 w 8916572"/>
              <a:gd name="connsiteY44" fmla="*/ 5652672 h 6681959"/>
              <a:gd name="connsiteX45" fmla="*/ 196948 w 8916572"/>
              <a:gd name="connsiteY45" fmla="*/ 5723011 h 6681959"/>
              <a:gd name="connsiteX46" fmla="*/ 534573 w 8916572"/>
              <a:gd name="connsiteY46" fmla="*/ 5357251 h 6681959"/>
              <a:gd name="connsiteX47" fmla="*/ 239151 w 8916572"/>
              <a:gd name="connsiteY47" fmla="*/ 5343183 h 6681959"/>
              <a:gd name="connsiteX48" fmla="*/ 506437 w 8916572"/>
              <a:gd name="connsiteY48" fmla="*/ 4161497 h 6681959"/>
              <a:gd name="connsiteX49" fmla="*/ 225083 w 8916572"/>
              <a:gd name="connsiteY49" fmla="*/ 2965743 h 6681959"/>
              <a:gd name="connsiteX50" fmla="*/ 590843 w 8916572"/>
              <a:gd name="connsiteY50" fmla="*/ 1685583 h 6681959"/>
              <a:gd name="connsiteX51" fmla="*/ 140677 w 8916572"/>
              <a:gd name="connsiteY51" fmla="*/ 925928 h 6681959"/>
              <a:gd name="connsiteX52" fmla="*/ 548640 w 8916572"/>
              <a:gd name="connsiteY52" fmla="*/ 1052537 h 6681959"/>
              <a:gd name="connsiteX53" fmla="*/ 0 w 8916572"/>
              <a:gd name="connsiteY53" fmla="*/ 517964 h 6681959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426548 w 8916572"/>
              <a:gd name="connsiteY22" fmla="*/ 2009140 h 6681959"/>
              <a:gd name="connsiteX23" fmla="*/ 8807548 w 8916572"/>
              <a:gd name="connsiteY23" fmla="*/ 2023208 h 6681959"/>
              <a:gd name="connsiteX24" fmla="*/ 8591843 w 8916572"/>
              <a:gd name="connsiteY24" fmla="*/ 2360832 h 6681959"/>
              <a:gd name="connsiteX25" fmla="*/ 8314006 w 8916572"/>
              <a:gd name="connsiteY25" fmla="*/ 3007946 h 6681959"/>
              <a:gd name="connsiteX26" fmla="*/ 8862646 w 8916572"/>
              <a:gd name="connsiteY26" fmla="*/ 3598789 h 6681959"/>
              <a:gd name="connsiteX27" fmla="*/ 8637563 w 8916572"/>
              <a:gd name="connsiteY27" fmla="*/ 5807417 h 6681959"/>
              <a:gd name="connsiteX28" fmla="*/ 8356209 w 8916572"/>
              <a:gd name="connsiteY28" fmla="*/ 5891823 h 6681959"/>
              <a:gd name="connsiteX29" fmla="*/ 8595360 w 8916572"/>
              <a:gd name="connsiteY29" fmla="*/ 6313854 h 6681959"/>
              <a:gd name="connsiteX30" fmla="*/ 8159262 w 8916572"/>
              <a:gd name="connsiteY30" fmla="*/ 6116906 h 6681959"/>
              <a:gd name="connsiteX31" fmla="*/ 8173329 w 8916572"/>
              <a:gd name="connsiteY31" fmla="*/ 6412328 h 6681959"/>
              <a:gd name="connsiteX32" fmla="*/ 7877908 w 8916572"/>
              <a:gd name="connsiteY32" fmla="*/ 6145041 h 6681959"/>
              <a:gd name="connsiteX33" fmla="*/ 7807569 w 8916572"/>
              <a:gd name="connsiteY33" fmla="*/ 6412328 h 6681959"/>
              <a:gd name="connsiteX34" fmla="*/ 6850966 w 8916572"/>
              <a:gd name="connsiteY34" fmla="*/ 6356057 h 6681959"/>
              <a:gd name="connsiteX35" fmla="*/ 6203853 w 8916572"/>
              <a:gd name="connsiteY35" fmla="*/ 6567072 h 6681959"/>
              <a:gd name="connsiteX36" fmla="*/ 3657600 w 8916572"/>
              <a:gd name="connsiteY36" fmla="*/ 6370124 h 6681959"/>
              <a:gd name="connsiteX37" fmla="*/ 3643533 w 8916572"/>
              <a:gd name="connsiteY37" fmla="*/ 6356057 h 6681959"/>
              <a:gd name="connsiteX38" fmla="*/ 900333 w 8916572"/>
              <a:gd name="connsiteY38" fmla="*/ 6679614 h 6681959"/>
              <a:gd name="connsiteX39" fmla="*/ 1139483 w 8916572"/>
              <a:gd name="connsiteY39" fmla="*/ 6341989 h 6681959"/>
              <a:gd name="connsiteX40" fmla="*/ 675249 w 8916572"/>
              <a:gd name="connsiteY40" fmla="*/ 6356057 h 6681959"/>
              <a:gd name="connsiteX41" fmla="*/ 956603 w 8916572"/>
              <a:gd name="connsiteY41" fmla="*/ 6088771 h 6681959"/>
              <a:gd name="connsiteX42" fmla="*/ 703385 w 8916572"/>
              <a:gd name="connsiteY42" fmla="*/ 6088771 h 6681959"/>
              <a:gd name="connsiteX43" fmla="*/ 970671 w 8916572"/>
              <a:gd name="connsiteY43" fmla="*/ 5723011 h 6681959"/>
              <a:gd name="connsiteX44" fmla="*/ 211016 w 8916572"/>
              <a:gd name="connsiteY44" fmla="*/ 6074703 h 6681959"/>
              <a:gd name="connsiteX45" fmla="*/ 478302 w 8916572"/>
              <a:gd name="connsiteY45" fmla="*/ 5652672 h 6681959"/>
              <a:gd name="connsiteX46" fmla="*/ 196948 w 8916572"/>
              <a:gd name="connsiteY46" fmla="*/ 5723011 h 6681959"/>
              <a:gd name="connsiteX47" fmla="*/ 534573 w 8916572"/>
              <a:gd name="connsiteY47" fmla="*/ 5357251 h 6681959"/>
              <a:gd name="connsiteX48" fmla="*/ 239151 w 8916572"/>
              <a:gd name="connsiteY48" fmla="*/ 5343183 h 6681959"/>
              <a:gd name="connsiteX49" fmla="*/ 506437 w 8916572"/>
              <a:gd name="connsiteY49" fmla="*/ 4161497 h 6681959"/>
              <a:gd name="connsiteX50" fmla="*/ 225083 w 8916572"/>
              <a:gd name="connsiteY50" fmla="*/ 2965743 h 6681959"/>
              <a:gd name="connsiteX51" fmla="*/ 590843 w 8916572"/>
              <a:gd name="connsiteY51" fmla="*/ 1685583 h 6681959"/>
              <a:gd name="connsiteX52" fmla="*/ 140677 w 8916572"/>
              <a:gd name="connsiteY52" fmla="*/ 925928 h 6681959"/>
              <a:gd name="connsiteX53" fmla="*/ 548640 w 8916572"/>
              <a:gd name="connsiteY53" fmla="*/ 1052537 h 6681959"/>
              <a:gd name="connsiteX54" fmla="*/ 0 w 8916572"/>
              <a:gd name="connsiteY54" fmla="*/ 517964 h 6681959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731348 w 8916572"/>
              <a:gd name="connsiteY22" fmla="*/ 1780540 h 6681959"/>
              <a:gd name="connsiteX23" fmla="*/ 8807548 w 8916572"/>
              <a:gd name="connsiteY23" fmla="*/ 2023208 h 6681959"/>
              <a:gd name="connsiteX24" fmla="*/ 8591843 w 8916572"/>
              <a:gd name="connsiteY24" fmla="*/ 2360832 h 6681959"/>
              <a:gd name="connsiteX25" fmla="*/ 8314006 w 8916572"/>
              <a:gd name="connsiteY25" fmla="*/ 3007946 h 6681959"/>
              <a:gd name="connsiteX26" fmla="*/ 8862646 w 8916572"/>
              <a:gd name="connsiteY26" fmla="*/ 3598789 h 6681959"/>
              <a:gd name="connsiteX27" fmla="*/ 8637563 w 8916572"/>
              <a:gd name="connsiteY27" fmla="*/ 5807417 h 6681959"/>
              <a:gd name="connsiteX28" fmla="*/ 8356209 w 8916572"/>
              <a:gd name="connsiteY28" fmla="*/ 5891823 h 6681959"/>
              <a:gd name="connsiteX29" fmla="*/ 8595360 w 8916572"/>
              <a:gd name="connsiteY29" fmla="*/ 6313854 h 6681959"/>
              <a:gd name="connsiteX30" fmla="*/ 8159262 w 8916572"/>
              <a:gd name="connsiteY30" fmla="*/ 6116906 h 6681959"/>
              <a:gd name="connsiteX31" fmla="*/ 8173329 w 8916572"/>
              <a:gd name="connsiteY31" fmla="*/ 6412328 h 6681959"/>
              <a:gd name="connsiteX32" fmla="*/ 7877908 w 8916572"/>
              <a:gd name="connsiteY32" fmla="*/ 6145041 h 6681959"/>
              <a:gd name="connsiteX33" fmla="*/ 7807569 w 8916572"/>
              <a:gd name="connsiteY33" fmla="*/ 6412328 h 6681959"/>
              <a:gd name="connsiteX34" fmla="*/ 6850966 w 8916572"/>
              <a:gd name="connsiteY34" fmla="*/ 6356057 h 6681959"/>
              <a:gd name="connsiteX35" fmla="*/ 6203853 w 8916572"/>
              <a:gd name="connsiteY35" fmla="*/ 6567072 h 6681959"/>
              <a:gd name="connsiteX36" fmla="*/ 3657600 w 8916572"/>
              <a:gd name="connsiteY36" fmla="*/ 6370124 h 6681959"/>
              <a:gd name="connsiteX37" fmla="*/ 3643533 w 8916572"/>
              <a:gd name="connsiteY37" fmla="*/ 6356057 h 6681959"/>
              <a:gd name="connsiteX38" fmla="*/ 900333 w 8916572"/>
              <a:gd name="connsiteY38" fmla="*/ 6679614 h 6681959"/>
              <a:gd name="connsiteX39" fmla="*/ 1139483 w 8916572"/>
              <a:gd name="connsiteY39" fmla="*/ 6341989 h 6681959"/>
              <a:gd name="connsiteX40" fmla="*/ 675249 w 8916572"/>
              <a:gd name="connsiteY40" fmla="*/ 6356057 h 6681959"/>
              <a:gd name="connsiteX41" fmla="*/ 956603 w 8916572"/>
              <a:gd name="connsiteY41" fmla="*/ 6088771 h 6681959"/>
              <a:gd name="connsiteX42" fmla="*/ 703385 w 8916572"/>
              <a:gd name="connsiteY42" fmla="*/ 6088771 h 6681959"/>
              <a:gd name="connsiteX43" fmla="*/ 970671 w 8916572"/>
              <a:gd name="connsiteY43" fmla="*/ 5723011 h 6681959"/>
              <a:gd name="connsiteX44" fmla="*/ 211016 w 8916572"/>
              <a:gd name="connsiteY44" fmla="*/ 6074703 h 6681959"/>
              <a:gd name="connsiteX45" fmla="*/ 478302 w 8916572"/>
              <a:gd name="connsiteY45" fmla="*/ 5652672 h 6681959"/>
              <a:gd name="connsiteX46" fmla="*/ 196948 w 8916572"/>
              <a:gd name="connsiteY46" fmla="*/ 5723011 h 6681959"/>
              <a:gd name="connsiteX47" fmla="*/ 534573 w 8916572"/>
              <a:gd name="connsiteY47" fmla="*/ 5357251 h 6681959"/>
              <a:gd name="connsiteX48" fmla="*/ 239151 w 8916572"/>
              <a:gd name="connsiteY48" fmla="*/ 5343183 h 6681959"/>
              <a:gd name="connsiteX49" fmla="*/ 506437 w 8916572"/>
              <a:gd name="connsiteY49" fmla="*/ 4161497 h 6681959"/>
              <a:gd name="connsiteX50" fmla="*/ 225083 w 8916572"/>
              <a:gd name="connsiteY50" fmla="*/ 2965743 h 6681959"/>
              <a:gd name="connsiteX51" fmla="*/ 590843 w 8916572"/>
              <a:gd name="connsiteY51" fmla="*/ 1685583 h 6681959"/>
              <a:gd name="connsiteX52" fmla="*/ 140677 w 8916572"/>
              <a:gd name="connsiteY52" fmla="*/ 925928 h 6681959"/>
              <a:gd name="connsiteX53" fmla="*/ 548640 w 8916572"/>
              <a:gd name="connsiteY53" fmla="*/ 1052537 h 6681959"/>
              <a:gd name="connsiteX54" fmla="*/ 0 w 8916572"/>
              <a:gd name="connsiteY54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1544906 h 6681959"/>
              <a:gd name="connsiteX22" fmla="*/ 8731348 w 8884920"/>
              <a:gd name="connsiteY22" fmla="*/ 1780540 h 6681959"/>
              <a:gd name="connsiteX23" fmla="*/ 8807548 w 8884920"/>
              <a:gd name="connsiteY23" fmla="*/ 2023208 h 6681959"/>
              <a:gd name="connsiteX24" fmla="*/ 8591843 w 8884920"/>
              <a:gd name="connsiteY24" fmla="*/ 2360832 h 6681959"/>
              <a:gd name="connsiteX25" fmla="*/ 8771206 w 8884920"/>
              <a:gd name="connsiteY25" fmla="*/ 3007946 h 6681959"/>
              <a:gd name="connsiteX26" fmla="*/ 8862646 w 8884920"/>
              <a:gd name="connsiteY26" fmla="*/ 3598789 h 6681959"/>
              <a:gd name="connsiteX27" fmla="*/ 8637563 w 8884920"/>
              <a:gd name="connsiteY27" fmla="*/ 5807417 h 6681959"/>
              <a:gd name="connsiteX28" fmla="*/ 8356209 w 8884920"/>
              <a:gd name="connsiteY28" fmla="*/ 5891823 h 6681959"/>
              <a:gd name="connsiteX29" fmla="*/ 8595360 w 8884920"/>
              <a:gd name="connsiteY29" fmla="*/ 6313854 h 6681959"/>
              <a:gd name="connsiteX30" fmla="*/ 8159262 w 8884920"/>
              <a:gd name="connsiteY30" fmla="*/ 6116906 h 6681959"/>
              <a:gd name="connsiteX31" fmla="*/ 8173329 w 8884920"/>
              <a:gd name="connsiteY31" fmla="*/ 6412328 h 6681959"/>
              <a:gd name="connsiteX32" fmla="*/ 7877908 w 8884920"/>
              <a:gd name="connsiteY32" fmla="*/ 6145041 h 6681959"/>
              <a:gd name="connsiteX33" fmla="*/ 7807569 w 8884920"/>
              <a:gd name="connsiteY33" fmla="*/ 6412328 h 6681959"/>
              <a:gd name="connsiteX34" fmla="*/ 6850966 w 8884920"/>
              <a:gd name="connsiteY34" fmla="*/ 6356057 h 6681959"/>
              <a:gd name="connsiteX35" fmla="*/ 6203853 w 8884920"/>
              <a:gd name="connsiteY35" fmla="*/ 6567072 h 6681959"/>
              <a:gd name="connsiteX36" fmla="*/ 3657600 w 8884920"/>
              <a:gd name="connsiteY36" fmla="*/ 6370124 h 6681959"/>
              <a:gd name="connsiteX37" fmla="*/ 3643533 w 8884920"/>
              <a:gd name="connsiteY37" fmla="*/ 6356057 h 6681959"/>
              <a:gd name="connsiteX38" fmla="*/ 900333 w 8884920"/>
              <a:gd name="connsiteY38" fmla="*/ 6679614 h 6681959"/>
              <a:gd name="connsiteX39" fmla="*/ 1139483 w 8884920"/>
              <a:gd name="connsiteY39" fmla="*/ 6341989 h 6681959"/>
              <a:gd name="connsiteX40" fmla="*/ 675249 w 8884920"/>
              <a:gd name="connsiteY40" fmla="*/ 6356057 h 6681959"/>
              <a:gd name="connsiteX41" fmla="*/ 956603 w 8884920"/>
              <a:gd name="connsiteY41" fmla="*/ 6088771 h 6681959"/>
              <a:gd name="connsiteX42" fmla="*/ 703385 w 8884920"/>
              <a:gd name="connsiteY42" fmla="*/ 6088771 h 6681959"/>
              <a:gd name="connsiteX43" fmla="*/ 970671 w 8884920"/>
              <a:gd name="connsiteY43" fmla="*/ 5723011 h 6681959"/>
              <a:gd name="connsiteX44" fmla="*/ 211016 w 8884920"/>
              <a:gd name="connsiteY44" fmla="*/ 6074703 h 6681959"/>
              <a:gd name="connsiteX45" fmla="*/ 478302 w 8884920"/>
              <a:gd name="connsiteY45" fmla="*/ 5652672 h 6681959"/>
              <a:gd name="connsiteX46" fmla="*/ 196948 w 8884920"/>
              <a:gd name="connsiteY46" fmla="*/ 5723011 h 6681959"/>
              <a:gd name="connsiteX47" fmla="*/ 534573 w 8884920"/>
              <a:gd name="connsiteY47" fmla="*/ 5357251 h 6681959"/>
              <a:gd name="connsiteX48" fmla="*/ 239151 w 8884920"/>
              <a:gd name="connsiteY48" fmla="*/ 5343183 h 6681959"/>
              <a:gd name="connsiteX49" fmla="*/ 506437 w 8884920"/>
              <a:gd name="connsiteY49" fmla="*/ 4161497 h 6681959"/>
              <a:gd name="connsiteX50" fmla="*/ 225083 w 8884920"/>
              <a:gd name="connsiteY50" fmla="*/ 2965743 h 6681959"/>
              <a:gd name="connsiteX51" fmla="*/ 590843 w 8884920"/>
              <a:gd name="connsiteY51" fmla="*/ 1685583 h 6681959"/>
              <a:gd name="connsiteX52" fmla="*/ 140677 w 8884920"/>
              <a:gd name="connsiteY52" fmla="*/ 925928 h 6681959"/>
              <a:gd name="connsiteX53" fmla="*/ 548640 w 8884920"/>
              <a:gd name="connsiteY53" fmla="*/ 1052537 h 6681959"/>
              <a:gd name="connsiteX54" fmla="*/ 0 w 8884920"/>
              <a:gd name="connsiteY54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15449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84920" h="6681959">
                <a:moveTo>
                  <a:pt x="0" y="517964"/>
                </a:moveTo>
                <a:cubicBezTo>
                  <a:pt x="0" y="471072"/>
                  <a:pt x="471268" y="834487"/>
                  <a:pt x="548640" y="771183"/>
                </a:cubicBezTo>
                <a:cubicBezTo>
                  <a:pt x="626012" y="707879"/>
                  <a:pt x="407963" y="213165"/>
                  <a:pt x="464234" y="138137"/>
                </a:cubicBezTo>
                <a:cubicBezTo>
                  <a:pt x="520505" y="63109"/>
                  <a:pt x="762001" y="325706"/>
                  <a:pt x="886265" y="321017"/>
                </a:cubicBezTo>
                <a:cubicBezTo>
                  <a:pt x="1010529" y="316328"/>
                  <a:pt x="1052733" y="152204"/>
                  <a:pt x="1209822" y="110001"/>
                </a:cubicBezTo>
                <a:cubicBezTo>
                  <a:pt x="1366911" y="67798"/>
                  <a:pt x="1451317" y="80303"/>
                  <a:pt x="1828800" y="67798"/>
                </a:cubicBezTo>
                <a:cubicBezTo>
                  <a:pt x="2206283" y="55294"/>
                  <a:pt x="3094111" y="0"/>
                  <a:pt x="3474720" y="34974"/>
                </a:cubicBezTo>
                <a:cubicBezTo>
                  <a:pt x="3855329" y="69948"/>
                  <a:pt x="3840481" y="260447"/>
                  <a:pt x="4112456" y="277641"/>
                </a:cubicBezTo>
                <a:cubicBezTo>
                  <a:pt x="4384431" y="294835"/>
                  <a:pt x="4697047" y="154354"/>
                  <a:pt x="5106573" y="138137"/>
                </a:cubicBezTo>
                <a:cubicBezTo>
                  <a:pt x="5516099" y="121920"/>
                  <a:pt x="6278881" y="147516"/>
                  <a:pt x="6569613" y="180340"/>
                </a:cubicBezTo>
                <a:cubicBezTo>
                  <a:pt x="6860345" y="213164"/>
                  <a:pt x="6738425" y="346807"/>
                  <a:pt x="6850966" y="335084"/>
                </a:cubicBezTo>
                <a:cubicBezTo>
                  <a:pt x="6963508" y="323361"/>
                  <a:pt x="7174524" y="107656"/>
                  <a:pt x="7244862" y="110001"/>
                </a:cubicBezTo>
                <a:cubicBezTo>
                  <a:pt x="7315200" y="112346"/>
                  <a:pt x="7219071" y="335084"/>
                  <a:pt x="7272997" y="349152"/>
                </a:cubicBezTo>
                <a:cubicBezTo>
                  <a:pt x="7326923" y="363220"/>
                  <a:pt x="7516838" y="185030"/>
                  <a:pt x="7568419" y="194408"/>
                </a:cubicBezTo>
                <a:cubicBezTo>
                  <a:pt x="7620000" y="203786"/>
                  <a:pt x="7552006" y="396045"/>
                  <a:pt x="7582486" y="405423"/>
                </a:cubicBezTo>
                <a:cubicBezTo>
                  <a:pt x="7612966" y="414801"/>
                  <a:pt x="7730197" y="206130"/>
                  <a:pt x="7751299" y="250678"/>
                </a:cubicBezTo>
                <a:cubicBezTo>
                  <a:pt x="7772401" y="295226"/>
                  <a:pt x="7622345" y="693811"/>
                  <a:pt x="7709096" y="672709"/>
                </a:cubicBezTo>
                <a:cubicBezTo>
                  <a:pt x="7795847" y="651608"/>
                  <a:pt x="8210843" y="128758"/>
                  <a:pt x="8271803" y="124069"/>
                </a:cubicBezTo>
                <a:cubicBezTo>
                  <a:pt x="8332763" y="119380"/>
                  <a:pt x="8037342" y="578925"/>
                  <a:pt x="8074856" y="644574"/>
                </a:cubicBezTo>
                <a:cubicBezTo>
                  <a:pt x="8112370" y="710223"/>
                  <a:pt x="8449994" y="482795"/>
                  <a:pt x="8496886" y="517964"/>
                </a:cubicBezTo>
                <a:cubicBezTo>
                  <a:pt x="8543778" y="553133"/>
                  <a:pt x="8335107" y="798732"/>
                  <a:pt x="8356209" y="855589"/>
                </a:cubicBezTo>
                <a:cubicBezTo>
                  <a:pt x="8377311" y="912446"/>
                  <a:pt x="8429479" y="1067582"/>
                  <a:pt x="8623496" y="859106"/>
                </a:cubicBezTo>
                <a:cubicBezTo>
                  <a:pt x="8706144" y="813581"/>
                  <a:pt x="8834121" y="428869"/>
                  <a:pt x="8852096" y="582441"/>
                </a:cubicBezTo>
                <a:cubicBezTo>
                  <a:pt x="8870071" y="736013"/>
                  <a:pt x="8738773" y="1540412"/>
                  <a:pt x="8731348" y="1780540"/>
                </a:cubicBezTo>
                <a:cubicBezTo>
                  <a:pt x="8723923" y="2020668"/>
                  <a:pt x="8830799" y="1926493"/>
                  <a:pt x="8807548" y="2023208"/>
                </a:cubicBezTo>
                <a:cubicBezTo>
                  <a:pt x="8784297" y="2119923"/>
                  <a:pt x="8597900" y="2196709"/>
                  <a:pt x="8591843" y="2360832"/>
                </a:cubicBezTo>
                <a:cubicBezTo>
                  <a:pt x="8585786" y="2524955"/>
                  <a:pt x="8726072" y="2801620"/>
                  <a:pt x="8771206" y="3007946"/>
                </a:cubicBezTo>
                <a:cubicBezTo>
                  <a:pt x="8816340" y="3214272"/>
                  <a:pt x="8884920" y="3132210"/>
                  <a:pt x="8862646" y="3598789"/>
                </a:cubicBezTo>
                <a:cubicBezTo>
                  <a:pt x="8840372" y="4065368"/>
                  <a:pt x="8721969" y="5425245"/>
                  <a:pt x="8637563" y="5807417"/>
                </a:cubicBezTo>
                <a:cubicBezTo>
                  <a:pt x="8553157" y="6189589"/>
                  <a:pt x="8363243" y="5807417"/>
                  <a:pt x="8356209" y="5891823"/>
                </a:cubicBezTo>
                <a:cubicBezTo>
                  <a:pt x="8349175" y="5976229"/>
                  <a:pt x="8628185" y="6276340"/>
                  <a:pt x="8595360" y="6313854"/>
                </a:cubicBezTo>
                <a:cubicBezTo>
                  <a:pt x="8562536" y="6351368"/>
                  <a:pt x="8229601" y="6100494"/>
                  <a:pt x="8159262" y="6116906"/>
                </a:cubicBezTo>
                <a:cubicBezTo>
                  <a:pt x="8088924" y="6133318"/>
                  <a:pt x="8220221" y="6407639"/>
                  <a:pt x="8173329" y="6412328"/>
                </a:cubicBezTo>
                <a:cubicBezTo>
                  <a:pt x="8126437" y="6417017"/>
                  <a:pt x="7938868" y="6145041"/>
                  <a:pt x="7877908" y="6145041"/>
                </a:cubicBezTo>
                <a:cubicBezTo>
                  <a:pt x="7816948" y="6145041"/>
                  <a:pt x="7978726" y="6377159"/>
                  <a:pt x="7807569" y="6412328"/>
                </a:cubicBezTo>
                <a:cubicBezTo>
                  <a:pt x="7636412" y="6447497"/>
                  <a:pt x="7118252" y="6330266"/>
                  <a:pt x="6850966" y="6356057"/>
                </a:cubicBezTo>
                <a:cubicBezTo>
                  <a:pt x="6583680" y="6381848"/>
                  <a:pt x="6736081" y="6564728"/>
                  <a:pt x="6203853" y="6567072"/>
                </a:cubicBezTo>
                <a:cubicBezTo>
                  <a:pt x="5671625" y="6569416"/>
                  <a:pt x="4084320" y="6405293"/>
                  <a:pt x="3657600" y="6370124"/>
                </a:cubicBezTo>
                <a:cubicBezTo>
                  <a:pt x="3230880" y="6334955"/>
                  <a:pt x="4103077" y="6304475"/>
                  <a:pt x="3643533" y="6356057"/>
                </a:cubicBezTo>
                <a:cubicBezTo>
                  <a:pt x="3183989" y="6407639"/>
                  <a:pt x="1317675" y="6681959"/>
                  <a:pt x="900333" y="6679614"/>
                </a:cubicBezTo>
                <a:cubicBezTo>
                  <a:pt x="482991" y="6677269"/>
                  <a:pt x="1176997" y="6395915"/>
                  <a:pt x="1139483" y="6341989"/>
                </a:cubicBezTo>
                <a:cubicBezTo>
                  <a:pt x="1101969" y="6288063"/>
                  <a:pt x="705729" y="6398260"/>
                  <a:pt x="675249" y="6356057"/>
                </a:cubicBezTo>
                <a:cubicBezTo>
                  <a:pt x="644769" y="6313854"/>
                  <a:pt x="951914" y="6133318"/>
                  <a:pt x="956603" y="6088771"/>
                </a:cubicBezTo>
                <a:cubicBezTo>
                  <a:pt x="961292" y="6044224"/>
                  <a:pt x="701040" y="6149731"/>
                  <a:pt x="703385" y="6088771"/>
                </a:cubicBezTo>
                <a:cubicBezTo>
                  <a:pt x="705730" y="6027811"/>
                  <a:pt x="1052732" y="5725356"/>
                  <a:pt x="970671" y="5723011"/>
                </a:cubicBezTo>
                <a:cubicBezTo>
                  <a:pt x="888610" y="5720666"/>
                  <a:pt x="293077" y="6086426"/>
                  <a:pt x="211016" y="6074703"/>
                </a:cubicBezTo>
                <a:cubicBezTo>
                  <a:pt x="128955" y="6062980"/>
                  <a:pt x="480647" y="5711287"/>
                  <a:pt x="478302" y="5652672"/>
                </a:cubicBezTo>
                <a:cubicBezTo>
                  <a:pt x="475957" y="5594057"/>
                  <a:pt x="187570" y="5772248"/>
                  <a:pt x="196948" y="5723011"/>
                </a:cubicBezTo>
                <a:cubicBezTo>
                  <a:pt x="206326" y="5673774"/>
                  <a:pt x="527539" y="5420556"/>
                  <a:pt x="534573" y="5357251"/>
                </a:cubicBezTo>
                <a:cubicBezTo>
                  <a:pt x="541607" y="5293946"/>
                  <a:pt x="243840" y="5542475"/>
                  <a:pt x="239151" y="5343183"/>
                </a:cubicBezTo>
                <a:cubicBezTo>
                  <a:pt x="234462" y="5143891"/>
                  <a:pt x="508782" y="4557737"/>
                  <a:pt x="506437" y="4161497"/>
                </a:cubicBezTo>
                <a:cubicBezTo>
                  <a:pt x="504092" y="3765257"/>
                  <a:pt x="211015" y="3378395"/>
                  <a:pt x="225083" y="2965743"/>
                </a:cubicBezTo>
                <a:cubicBezTo>
                  <a:pt x="239151" y="2553091"/>
                  <a:pt x="604911" y="2025552"/>
                  <a:pt x="590843" y="1685583"/>
                </a:cubicBezTo>
                <a:cubicBezTo>
                  <a:pt x="576775" y="1345614"/>
                  <a:pt x="147711" y="1031436"/>
                  <a:pt x="140677" y="925928"/>
                </a:cubicBezTo>
                <a:cubicBezTo>
                  <a:pt x="133643" y="820420"/>
                  <a:pt x="569741" y="1120531"/>
                  <a:pt x="548640" y="1052537"/>
                </a:cubicBezTo>
                <a:cubicBezTo>
                  <a:pt x="527539" y="984543"/>
                  <a:pt x="0" y="564856"/>
                  <a:pt x="0" y="517964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9638" y="2185988"/>
            <a:ext cx="2976562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266950"/>
            <a:ext cx="6172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1"/>
          <p:cNvPicPr>
            <a:picLocks noChangeAspect="1" noChangeArrowheads="1"/>
          </p:cNvPicPr>
          <p:nvPr/>
        </p:nvPicPr>
        <p:blipFill>
          <a:blip r:embed="rId6" cstate="print"/>
          <a:srcRect l="9256" t="20000" r="7704" b="5000"/>
          <a:stretch>
            <a:fillRect/>
          </a:stretch>
        </p:blipFill>
        <p:spPr bwMode="auto">
          <a:xfrm>
            <a:off x="838200" y="152400"/>
            <a:ext cx="7696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 l="14441" t="22717" r="17403" b="15619"/>
          <a:stretch>
            <a:fillRect/>
          </a:stretch>
        </p:blipFill>
        <p:spPr bwMode="auto">
          <a:xfrm>
            <a:off x="4191000" y="3733800"/>
            <a:ext cx="45243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1295400"/>
            <a:ext cx="914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0" y="4495800"/>
            <a:ext cx="914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7650" y="2438400"/>
            <a:ext cx="120015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38600" y="1447800"/>
            <a:ext cx="914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2800" y="3124200"/>
            <a:ext cx="914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67400" y="5181600"/>
            <a:ext cx="914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77000" y="1371600"/>
            <a:ext cx="914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34000" y="2819400"/>
            <a:ext cx="12192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62800" y="5562600"/>
            <a:ext cx="14144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267200" y="5461000"/>
            <a:ext cx="12954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81400" y="2971800"/>
            <a:ext cx="914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334000" y="228600"/>
            <a:ext cx="6048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05800" y="2971800"/>
            <a:ext cx="614363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28600" y="1600200"/>
            <a:ext cx="638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486400" y="5867400"/>
            <a:ext cx="638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l;isten and choose color M.wav">
            <a:hlinkClick r:id="" action="ppaction://media"/>
          </p:cNvPr>
          <p:cNvPicPr>
            <a:picLocks noRot="1" noChangeAspect="1"/>
          </p:cNvPicPr>
          <p:nvPr>
            <a:wavAudioFile r:embed="rId1" name="l;isten and choose color M.wav"/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534400" y="121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lay male voice.wav">
            <a:hlinkClick r:id="" action="ppaction://media"/>
          </p:cNvPr>
          <p:cNvPicPr>
            <a:picLocks noRot="1" noChangeAspect="1"/>
          </p:cNvPicPr>
          <p:nvPr>
            <a:wavAudioFile r:embed="rId2" name="play male voice.wav"/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876800" y="335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6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66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66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2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7000" y="101600"/>
            <a:ext cx="8885238" cy="6721475"/>
          </a:xfrm>
          <a:custGeom>
            <a:avLst/>
            <a:gdLst>
              <a:gd name="connsiteX0" fmla="*/ 0 w 8916572"/>
              <a:gd name="connsiteY0" fmla="*/ 539262 h 6705601"/>
              <a:gd name="connsiteX1" fmla="*/ 548640 w 8916572"/>
              <a:gd name="connsiteY1" fmla="*/ 792481 h 6705601"/>
              <a:gd name="connsiteX2" fmla="*/ 464234 w 8916572"/>
              <a:gd name="connsiteY2" fmla="*/ 159435 h 6705601"/>
              <a:gd name="connsiteX3" fmla="*/ 886265 w 8916572"/>
              <a:gd name="connsiteY3" fmla="*/ 342315 h 6705601"/>
              <a:gd name="connsiteX4" fmla="*/ 1209822 w 8916572"/>
              <a:gd name="connsiteY4" fmla="*/ 131299 h 6705601"/>
              <a:gd name="connsiteX5" fmla="*/ 1828800 w 8916572"/>
              <a:gd name="connsiteY5" fmla="*/ 89096 h 6705601"/>
              <a:gd name="connsiteX6" fmla="*/ 3474720 w 8916572"/>
              <a:gd name="connsiteY6" fmla="*/ 665872 h 6705601"/>
              <a:gd name="connsiteX7" fmla="*/ 5106573 w 8916572"/>
              <a:gd name="connsiteY7" fmla="*/ 159435 h 6705601"/>
              <a:gd name="connsiteX8" fmla="*/ 6569613 w 8916572"/>
              <a:gd name="connsiteY8" fmla="*/ 201638 h 6705601"/>
              <a:gd name="connsiteX9" fmla="*/ 6850966 w 8916572"/>
              <a:gd name="connsiteY9" fmla="*/ 356382 h 6705601"/>
              <a:gd name="connsiteX10" fmla="*/ 7244862 w 8916572"/>
              <a:gd name="connsiteY10" fmla="*/ 131299 h 6705601"/>
              <a:gd name="connsiteX11" fmla="*/ 7272997 w 8916572"/>
              <a:gd name="connsiteY11" fmla="*/ 370450 h 6705601"/>
              <a:gd name="connsiteX12" fmla="*/ 7568419 w 8916572"/>
              <a:gd name="connsiteY12" fmla="*/ 215706 h 6705601"/>
              <a:gd name="connsiteX13" fmla="*/ 7582486 w 8916572"/>
              <a:gd name="connsiteY13" fmla="*/ 426721 h 6705601"/>
              <a:gd name="connsiteX14" fmla="*/ 7751299 w 8916572"/>
              <a:gd name="connsiteY14" fmla="*/ 271976 h 6705601"/>
              <a:gd name="connsiteX15" fmla="*/ 7709096 w 8916572"/>
              <a:gd name="connsiteY15" fmla="*/ 694007 h 6705601"/>
              <a:gd name="connsiteX16" fmla="*/ 8271803 w 8916572"/>
              <a:gd name="connsiteY16" fmla="*/ 145367 h 6705601"/>
              <a:gd name="connsiteX17" fmla="*/ 8074856 w 8916572"/>
              <a:gd name="connsiteY17" fmla="*/ 665872 h 6705601"/>
              <a:gd name="connsiteX18" fmla="*/ 8496886 w 8916572"/>
              <a:gd name="connsiteY18" fmla="*/ 539262 h 6705601"/>
              <a:gd name="connsiteX19" fmla="*/ 8356209 w 8916572"/>
              <a:gd name="connsiteY19" fmla="*/ 876887 h 6705601"/>
              <a:gd name="connsiteX20" fmla="*/ 8623496 w 8916572"/>
              <a:gd name="connsiteY20" fmla="*/ 1566204 h 6705601"/>
              <a:gd name="connsiteX21" fmla="*/ 8426548 w 8916572"/>
              <a:gd name="connsiteY21" fmla="*/ 2030438 h 6705601"/>
              <a:gd name="connsiteX22" fmla="*/ 8820443 w 8916572"/>
              <a:gd name="connsiteY22" fmla="*/ 2382130 h 6705601"/>
              <a:gd name="connsiteX23" fmla="*/ 8314006 w 8916572"/>
              <a:gd name="connsiteY23" fmla="*/ 3029244 h 6705601"/>
              <a:gd name="connsiteX24" fmla="*/ 8862646 w 8916572"/>
              <a:gd name="connsiteY24" fmla="*/ 3620087 h 6705601"/>
              <a:gd name="connsiteX25" fmla="*/ 8637563 w 8916572"/>
              <a:gd name="connsiteY25" fmla="*/ 5828715 h 6705601"/>
              <a:gd name="connsiteX26" fmla="*/ 8356209 w 8916572"/>
              <a:gd name="connsiteY26" fmla="*/ 5913121 h 6705601"/>
              <a:gd name="connsiteX27" fmla="*/ 8595360 w 8916572"/>
              <a:gd name="connsiteY27" fmla="*/ 6335152 h 6705601"/>
              <a:gd name="connsiteX28" fmla="*/ 8159262 w 8916572"/>
              <a:gd name="connsiteY28" fmla="*/ 6138204 h 6705601"/>
              <a:gd name="connsiteX29" fmla="*/ 8173329 w 8916572"/>
              <a:gd name="connsiteY29" fmla="*/ 6433626 h 6705601"/>
              <a:gd name="connsiteX30" fmla="*/ 7877908 w 8916572"/>
              <a:gd name="connsiteY30" fmla="*/ 6166339 h 6705601"/>
              <a:gd name="connsiteX31" fmla="*/ 7807569 w 8916572"/>
              <a:gd name="connsiteY31" fmla="*/ 6433626 h 6705601"/>
              <a:gd name="connsiteX32" fmla="*/ 6850966 w 8916572"/>
              <a:gd name="connsiteY32" fmla="*/ 6377355 h 6705601"/>
              <a:gd name="connsiteX33" fmla="*/ 6203853 w 8916572"/>
              <a:gd name="connsiteY33" fmla="*/ 6588370 h 6705601"/>
              <a:gd name="connsiteX34" fmla="*/ 3657600 w 8916572"/>
              <a:gd name="connsiteY34" fmla="*/ 6391422 h 6705601"/>
              <a:gd name="connsiteX35" fmla="*/ 900333 w 8916572"/>
              <a:gd name="connsiteY35" fmla="*/ 6700912 h 6705601"/>
              <a:gd name="connsiteX36" fmla="*/ 1139483 w 8916572"/>
              <a:gd name="connsiteY36" fmla="*/ 6363287 h 6705601"/>
              <a:gd name="connsiteX37" fmla="*/ 675249 w 8916572"/>
              <a:gd name="connsiteY37" fmla="*/ 6377355 h 6705601"/>
              <a:gd name="connsiteX38" fmla="*/ 956603 w 8916572"/>
              <a:gd name="connsiteY38" fmla="*/ 6110069 h 6705601"/>
              <a:gd name="connsiteX39" fmla="*/ 703385 w 8916572"/>
              <a:gd name="connsiteY39" fmla="*/ 6110069 h 6705601"/>
              <a:gd name="connsiteX40" fmla="*/ 970671 w 8916572"/>
              <a:gd name="connsiteY40" fmla="*/ 5744309 h 6705601"/>
              <a:gd name="connsiteX41" fmla="*/ 211016 w 8916572"/>
              <a:gd name="connsiteY41" fmla="*/ 6096001 h 6705601"/>
              <a:gd name="connsiteX42" fmla="*/ 478302 w 8916572"/>
              <a:gd name="connsiteY42" fmla="*/ 5673970 h 6705601"/>
              <a:gd name="connsiteX43" fmla="*/ 196948 w 8916572"/>
              <a:gd name="connsiteY43" fmla="*/ 5744309 h 6705601"/>
              <a:gd name="connsiteX44" fmla="*/ 534573 w 8916572"/>
              <a:gd name="connsiteY44" fmla="*/ 5378549 h 6705601"/>
              <a:gd name="connsiteX45" fmla="*/ 239151 w 8916572"/>
              <a:gd name="connsiteY45" fmla="*/ 5364481 h 6705601"/>
              <a:gd name="connsiteX46" fmla="*/ 506437 w 8916572"/>
              <a:gd name="connsiteY46" fmla="*/ 4182795 h 6705601"/>
              <a:gd name="connsiteX47" fmla="*/ 225083 w 8916572"/>
              <a:gd name="connsiteY47" fmla="*/ 2987041 h 6705601"/>
              <a:gd name="connsiteX48" fmla="*/ 590843 w 8916572"/>
              <a:gd name="connsiteY48" fmla="*/ 1706881 h 6705601"/>
              <a:gd name="connsiteX49" fmla="*/ 140677 w 8916572"/>
              <a:gd name="connsiteY49" fmla="*/ 947226 h 6705601"/>
              <a:gd name="connsiteX50" fmla="*/ 548640 w 8916572"/>
              <a:gd name="connsiteY50" fmla="*/ 1073835 h 6705601"/>
              <a:gd name="connsiteX51" fmla="*/ 0 w 8916572"/>
              <a:gd name="connsiteY51" fmla="*/ 539262 h 6705601"/>
              <a:gd name="connsiteX0" fmla="*/ 0 w 8916572"/>
              <a:gd name="connsiteY0" fmla="*/ 539262 h 6705601"/>
              <a:gd name="connsiteX1" fmla="*/ 548640 w 8916572"/>
              <a:gd name="connsiteY1" fmla="*/ 792481 h 6705601"/>
              <a:gd name="connsiteX2" fmla="*/ 464234 w 8916572"/>
              <a:gd name="connsiteY2" fmla="*/ 159435 h 6705601"/>
              <a:gd name="connsiteX3" fmla="*/ 886265 w 8916572"/>
              <a:gd name="connsiteY3" fmla="*/ 342315 h 6705601"/>
              <a:gd name="connsiteX4" fmla="*/ 1209822 w 8916572"/>
              <a:gd name="connsiteY4" fmla="*/ 131299 h 6705601"/>
              <a:gd name="connsiteX5" fmla="*/ 1828800 w 8916572"/>
              <a:gd name="connsiteY5" fmla="*/ 89096 h 6705601"/>
              <a:gd name="connsiteX6" fmla="*/ 3474720 w 8916572"/>
              <a:gd name="connsiteY6" fmla="*/ 665872 h 6705601"/>
              <a:gd name="connsiteX7" fmla="*/ 3502856 w 8916572"/>
              <a:gd name="connsiteY7" fmla="*/ 298939 h 6705601"/>
              <a:gd name="connsiteX8" fmla="*/ 5106573 w 8916572"/>
              <a:gd name="connsiteY8" fmla="*/ 159435 h 6705601"/>
              <a:gd name="connsiteX9" fmla="*/ 6569613 w 8916572"/>
              <a:gd name="connsiteY9" fmla="*/ 201638 h 6705601"/>
              <a:gd name="connsiteX10" fmla="*/ 6850966 w 8916572"/>
              <a:gd name="connsiteY10" fmla="*/ 356382 h 6705601"/>
              <a:gd name="connsiteX11" fmla="*/ 7244862 w 8916572"/>
              <a:gd name="connsiteY11" fmla="*/ 131299 h 6705601"/>
              <a:gd name="connsiteX12" fmla="*/ 7272997 w 8916572"/>
              <a:gd name="connsiteY12" fmla="*/ 370450 h 6705601"/>
              <a:gd name="connsiteX13" fmla="*/ 7568419 w 8916572"/>
              <a:gd name="connsiteY13" fmla="*/ 215706 h 6705601"/>
              <a:gd name="connsiteX14" fmla="*/ 7582486 w 8916572"/>
              <a:gd name="connsiteY14" fmla="*/ 426721 h 6705601"/>
              <a:gd name="connsiteX15" fmla="*/ 7751299 w 8916572"/>
              <a:gd name="connsiteY15" fmla="*/ 271976 h 6705601"/>
              <a:gd name="connsiteX16" fmla="*/ 7709096 w 8916572"/>
              <a:gd name="connsiteY16" fmla="*/ 694007 h 6705601"/>
              <a:gd name="connsiteX17" fmla="*/ 8271803 w 8916572"/>
              <a:gd name="connsiteY17" fmla="*/ 145367 h 6705601"/>
              <a:gd name="connsiteX18" fmla="*/ 8074856 w 8916572"/>
              <a:gd name="connsiteY18" fmla="*/ 665872 h 6705601"/>
              <a:gd name="connsiteX19" fmla="*/ 8496886 w 8916572"/>
              <a:gd name="connsiteY19" fmla="*/ 539262 h 6705601"/>
              <a:gd name="connsiteX20" fmla="*/ 8356209 w 8916572"/>
              <a:gd name="connsiteY20" fmla="*/ 876887 h 6705601"/>
              <a:gd name="connsiteX21" fmla="*/ 8623496 w 8916572"/>
              <a:gd name="connsiteY21" fmla="*/ 1566204 h 6705601"/>
              <a:gd name="connsiteX22" fmla="*/ 8426548 w 8916572"/>
              <a:gd name="connsiteY22" fmla="*/ 2030438 h 6705601"/>
              <a:gd name="connsiteX23" fmla="*/ 8820443 w 8916572"/>
              <a:gd name="connsiteY23" fmla="*/ 2382130 h 6705601"/>
              <a:gd name="connsiteX24" fmla="*/ 8314006 w 8916572"/>
              <a:gd name="connsiteY24" fmla="*/ 3029244 h 6705601"/>
              <a:gd name="connsiteX25" fmla="*/ 8862646 w 8916572"/>
              <a:gd name="connsiteY25" fmla="*/ 3620087 h 6705601"/>
              <a:gd name="connsiteX26" fmla="*/ 8637563 w 8916572"/>
              <a:gd name="connsiteY26" fmla="*/ 5828715 h 6705601"/>
              <a:gd name="connsiteX27" fmla="*/ 8356209 w 8916572"/>
              <a:gd name="connsiteY27" fmla="*/ 5913121 h 6705601"/>
              <a:gd name="connsiteX28" fmla="*/ 8595360 w 8916572"/>
              <a:gd name="connsiteY28" fmla="*/ 6335152 h 6705601"/>
              <a:gd name="connsiteX29" fmla="*/ 8159262 w 8916572"/>
              <a:gd name="connsiteY29" fmla="*/ 6138204 h 6705601"/>
              <a:gd name="connsiteX30" fmla="*/ 8173329 w 8916572"/>
              <a:gd name="connsiteY30" fmla="*/ 6433626 h 6705601"/>
              <a:gd name="connsiteX31" fmla="*/ 7877908 w 8916572"/>
              <a:gd name="connsiteY31" fmla="*/ 6166339 h 6705601"/>
              <a:gd name="connsiteX32" fmla="*/ 7807569 w 8916572"/>
              <a:gd name="connsiteY32" fmla="*/ 6433626 h 6705601"/>
              <a:gd name="connsiteX33" fmla="*/ 6850966 w 8916572"/>
              <a:gd name="connsiteY33" fmla="*/ 6377355 h 6705601"/>
              <a:gd name="connsiteX34" fmla="*/ 6203853 w 8916572"/>
              <a:gd name="connsiteY34" fmla="*/ 6588370 h 6705601"/>
              <a:gd name="connsiteX35" fmla="*/ 3657600 w 8916572"/>
              <a:gd name="connsiteY35" fmla="*/ 6391422 h 6705601"/>
              <a:gd name="connsiteX36" fmla="*/ 900333 w 8916572"/>
              <a:gd name="connsiteY36" fmla="*/ 6700912 h 6705601"/>
              <a:gd name="connsiteX37" fmla="*/ 1139483 w 8916572"/>
              <a:gd name="connsiteY37" fmla="*/ 6363287 h 6705601"/>
              <a:gd name="connsiteX38" fmla="*/ 675249 w 8916572"/>
              <a:gd name="connsiteY38" fmla="*/ 6377355 h 6705601"/>
              <a:gd name="connsiteX39" fmla="*/ 956603 w 8916572"/>
              <a:gd name="connsiteY39" fmla="*/ 6110069 h 6705601"/>
              <a:gd name="connsiteX40" fmla="*/ 703385 w 8916572"/>
              <a:gd name="connsiteY40" fmla="*/ 6110069 h 6705601"/>
              <a:gd name="connsiteX41" fmla="*/ 970671 w 8916572"/>
              <a:gd name="connsiteY41" fmla="*/ 5744309 h 6705601"/>
              <a:gd name="connsiteX42" fmla="*/ 211016 w 8916572"/>
              <a:gd name="connsiteY42" fmla="*/ 6096001 h 6705601"/>
              <a:gd name="connsiteX43" fmla="*/ 478302 w 8916572"/>
              <a:gd name="connsiteY43" fmla="*/ 5673970 h 6705601"/>
              <a:gd name="connsiteX44" fmla="*/ 196948 w 8916572"/>
              <a:gd name="connsiteY44" fmla="*/ 5744309 h 6705601"/>
              <a:gd name="connsiteX45" fmla="*/ 534573 w 8916572"/>
              <a:gd name="connsiteY45" fmla="*/ 5378549 h 6705601"/>
              <a:gd name="connsiteX46" fmla="*/ 239151 w 8916572"/>
              <a:gd name="connsiteY46" fmla="*/ 5364481 h 6705601"/>
              <a:gd name="connsiteX47" fmla="*/ 506437 w 8916572"/>
              <a:gd name="connsiteY47" fmla="*/ 4182795 h 6705601"/>
              <a:gd name="connsiteX48" fmla="*/ 225083 w 8916572"/>
              <a:gd name="connsiteY48" fmla="*/ 2987041 h 6705601"/>
              <a:gd name="connsiteX49" fmla="*/ 590843 w 8916572"/>
              <a:gd name="connsiteY49" fmla="*/ 1706881 h 6705601"/>
              <a:gd name="connsiteX50" fmla="*/ 140677 w 8916572"/>
              <a:gd name="connsiteY50" fmla="*/ 947226 h 6705601"/>
              <a:gd name="connsiteX51" fmla="*/ 548640 w 8916572"/>
              <a:gd name="connsiteY51" fmla="*/ 1073835 h 6705601"/>
              <a:gd name="connsiteX52" fmla="*/ 0 w 8916572"/>
              <a:gd name="connsiteY52" fmla="*/ 539262 h 6705601"/>
              <a:gd name="connsiteX0" fmla="*/ 0 w 8916572"/>
              <a:gd name="connsiteY0" fmla="*/ 517964 h 6684303"/>
              <a:gd name="connsiteX1" fmla="*/ 548640 w 8916572"/>
              <a:gd name="connsiteY1" fmla="*/ 771183 h 6684303"/>
              <a:gd name="connsiteX2" fmla="*/ 464234 w 8916572"/>
              <a:gd name="connsiteY2" fmla="*/ 138137 h 6684303"/>
              <a:gd name="connsiteX3" fmla="*/ 886265 w 8916572"/>
              <a:gd name="connsiteY3" fmla="*/ 321017 h 6684303"/>
              <a:gd name="connsiteX4" fmla="*/ 1209822 w 8916572"/>
              <a:gd name="connsiteY4" fmla="*/ 110001 h 6684303"/>
              <a:gd name="connsiteX5" fmla="*/ 1828800 w 8916572"/>
              <a:gd name="connsiteY5" fmla="*/ 67798 h 6684303"/>
              <a:gd name="connsiteX6" fmla="*/ 3474720 w 8916572"/>
              <a:gd name="connsiteY6" fmla="*/ 34974 h 6684303"/>
              <a:gd name="connsiteX7" fmla="*/ 3502856 w 8916572"/>
              <a:gd name="connsiteY7" fmla="*/ 277641 h 6684303"/>
              <a:gd name="connsiteX8" fmla="*/ 5106573 w 8916572"/>
              <a:gd name="connsiteY8" fmla="*/ 138137 h 6684303"/>
              <a:gd name="connsiteX9" fmla="*/ 6569613 w 8916572"/>
              <a:gd name="connsiteY9" fmla="*/ 180340 h 6684303"/>
              <a:gd name="connsiteX10" fmla="*/ 6850966 w 8916572"/>
              <a:gd name="connsiteY10" fmla="*/ 335084 h 6684303"/>
              <a:gd name="connsiteX11" fmla="*/ 7244862 w 8916572"/>
              <a:gd name="connsiteY11" fmla="*/ 110001 h 6684303"/>
              <a:gd name="connsiteX12" fmla="*/ 7272997 w 8916572"/>
              <a:gd name="connsiteY12" fmla="*/ 349152 h 6684303"/>
              <a:gd name="connsiteX13" fmla="*/ 7568419 w 8916572"/>
              <a:gd name="connsiteY13" fmla="*/ 194408 h 6684303"/>
              <a:gd name="connsiteX14" fmla="*/ 7582486 w 8916572"/>
              <a:gd name="connsiteY14" fmla="*/ 405423 h 6684303"/>
              <a:gd name="connsiteX15" fmla="*/ 7751299 w 8916572"/>
              <a:gd name="connsiteY15" fmla="*/ 250678 h 6684303"/>
              <a:gd name="connsiteX16" fmla="*/ 7709096 w 8916572"/>
              <a:gd name="connsiteY16" fmla="*/ 672709 h 6684303"/>
              <a:gd name="connsiteX17" fmla="*/ 8271803 w 8916572"/>
              <a:gd name="connsiteY17" fmla="*/ 124069 h 6684303"/>
              <a:gd name="connsiteX18" fmla="*/ 8074856 w 8916572"/>
              <a:gd name="connsiteY18" fmla="*/ 644574 h 6684303"/>
              <a:gd name="connsiteX19" fmla="*/ 8496886 w 8916572"/>
              <a:gd name="connsiteY19" fmla="*/ 517964 h 6684303"/>
              <a:gd name="connsiteX20" fmla="*/ 8356209 w 8916572"/>
              <a:gd name="connsiteY20" fmla="*/ 855589 h 6684303"/>
              <a:gd name="connsiteX21" fmla="*/ 8623496 w 8916572"/>
              <a:gd name="connsiteY21" fmla="*/ 1544906 h 6684303"/>
              <a:gd name="connsiteX22" fmla="*/ 8426548 w 8916572"/>
              <a:gd name="connsiteY22" fmla="*/ 2009140 h 6684303"/>
              <a:gd name="connsiteX23" fmla="*/ 8820443 w 8916572"/>
              <a:gd name="connsiteY23" fmla="*/ 2360832 h 6684303"/>
              <a:gd name="connsiteX24" fmla="*/ 8314006 w 8916572"/>
              <a:gd name="connsiteY24" fmla="*/ 3007946 h 6684303"/>
              <a:gd name="connsiteX25" fmla="*/ 8862646 w 8916572"/>
              <a:gd name="connsiteY25" fmla="*/ 3598789 h 6684303"/>
              <a:gd name="connsiteX26" fmla="*/ 8637563 w 8916572"/>
              <a:gd name="connsiteY26" fmla="*/ 5807417 h 6684303"/>
              <a:gd name="connsiteX27" fmla="*/ 8356209 w 8916572"/>
              <a:gd name="connsiteY27" fmla="*/ 5891823 h 6684303"/>
              <a:gd name="connsiteX28" fmla="*/ 8595360 w 8916572"/>
              <a:gd name="connsiteY28" fmla="*/ 6313854 h 6684303"/>
              <a:gd name="connsiteX29" fmla="*/ 8159262 w 8916572"/>
              <a:gd name="connsiteY29" fmla="*/ 6116906 h 6684303"/>
              <a:gd name="connsiteX30" fmla="*/ 8173329 w 8916572"/>
              <a:gd name="connsiteY30" fmla="*/ 6412328 h 6684303"/>
              <a:gd name="connsiteX31" fmla="*/ 7877908 w 8916572"/>
              <a:gd name="connsiteY31" fmla="*/ 6145041 h 6684303"/>
              <a:gd name="connsiteX32" fmla="*/ 7807569 w 8916572"/>
              <a:gd name="connsiteY32" fmla="*/ 6412328 h 6684303"/>
              <a:gd name="connsiteX33" fmla="*/ 6850966 w 8916572"/>
              <a:gd name="connsiteY33" fmla="*/ 6356057 h 6684303"/>
              <a:gd name="connsiteX34" fmla="*/ 6203853 w 8916572"/>
              <a:gd name="connsiteY34" fmla="*/ 6567072 h 6684303"/>
              <a:gd name="connsiteX35" fmla="*/ 3657600 w 8916572"/>
              <a:gd name="connsiteY35" fmla="*/ 6370124 h 6684303"/>
              <a:gd name="connsiteX36" fmla="*/ 900333 w 8916572"/>
              <a:gd name="connsiteY36" fmla="*/ 6679614 h 6684303"/>
              <a:gd name="connsiteX37" fmla="*/ 1139483 w 8916572"/>
              <a:gd name="connsiteY37" fmla="*/ 6341989 h 6684303"/>
              <a:gd name="connsiteX38" fmla="*/ 675249 w 8916572"/>
              <a:gd name="connsiteY38" fmla="*/ 6356057 h 6684303"/>
              <a:gd name="connsiteX39" fmla="*/ 956603 w 8916572"/>
              <a:gd name="connsiteY39" fmla="*/ 6088771 h 6684303"/>
              <a:gd name="connsiteX40" fmla="*/ 703385 w 8916572"/>
              <a:gd name="connsiteY40" fmla="*/ 6088771 h 6684303"/>
              <a:gd name="connsiteX41" fmla="*/ 970671 w 8916572"/>
              <a:gd name="connsiteY41" fmla="*/ 5723011 h 6684303"/>
              <a:gd name="connsiteX42" fmla="*/ 211016 w 8916572"/>
              <a:gd name="connsiteY42" fmla="*/ 6074703 h 6684303"/>
              <a:gd name="connsiteX43" fmla="*/ 478302 w 8916572"/>
              <a:gd name="connsiteY43" fmla="*/ 5652672 h 6684303"/>
              <a:gd name="connsiteX44" fmla="*/ 196948 w 8916572"/>
              <a:gd name="connsiteY44" fmla="*/ 5723011 h 6684303"/>
              <a:gd name="connsiteX45" fmla="*/ 534573 w 8916572"/>
              <a:gd name="connsiteY45" fmla="*/ 5357251 h 6684303"/>
              <a:gd name="connsiteX46" fmla="*/ 239151 w 8916572"/>
              <a:gd name="connsiteY46" fmla="*/ 5343183 h 6684303"/>
              <a:gd name="connsiteX47" fmla="*/ 506437 w 8916572"/>
              <a:gd name="connsiteY47" fmla="*/ 4161497 h 6684303"/>
              <a:gd name="connsiteX48" fmla="*/ 225083 w 8916572"/>
              <a:gd name="connsiteY48" fmla="*/ 2965743 h 6684303"/>
              <a:gd name="connsiteX49" fmla="*/ 590843 w 8916572"/>
              <a:gd name="connsiteY49" fmla="*/ 1685583 h 6684303"/>
              <a:gd name="connsiteX50" fmla="*/ 140677 w 8916572"/>
              <a:gd name="connsiteY50" fmla="*/ 925928 h 6684303"/>
              <a:gd name="connsiteX51" fmla="*/ 548640 w 8916572"/>
              <a:gd name="connsiteY51" fmla="*/ 1052537 h 6684303"/>
              <a:gd name="connsiteX52" fmla="*/ 0 w 8916572"/>
              <a:gd name="connsiteY52" fmla="*/ 517964 h 6684303"/>
              <a:gd name="connsiteX0" fmla="*/ 0 w 8916572"/>
              <a:gd name="connsiteY0" fmla="*/ 517964 h 6684303"/>
              <a:gd name="connsiteX1" fmla="*/ 548640 w 8916572"/>
              <a:gd name="connsiteY1" fmla="*/ 771183 h 6684303"/>
              <a:gd name="connsiteX2" fmla="*/ 464234 w 8916572"/>
              <a:gd name="connsiteY2" fmla="*/ 138137 h 6684303"/>
              <a:gd name="connsiteX3" fmla="*/ 886265 w 8916572"/>
              <a:gd name="connsiteY3" fmla="*/ 321017 h 6684303"/>
              <a:gd name="connsiteX4" fmla="*/ 1209822 w 8916572"/>
              <a:gd name="connsiteY4" fmla="*/ 110001 h 6684303"/>
              <a:gd name="connsiteX5" fmla="*/ 1828800 w 8916572"/>
              <a:gd name="connsiteY5" fmla="*/ 67798 h 6684303"/>
              <a:gd name="connsiteX6" fmla="*/ 3474720 w 8916572"/>
              <a:gd name="connsiteY6" fmla="*/ 34974 h 6684303"/>
              <a:gd name="connsiteX7" fmla="*/ 4112456 w 8916572"/>
              <a:gd name="connsiteY7" fmla="*/ 277641 h 6684303"/>
              <a:gd name="connsiteX8" fmla="*/ 5106573 w 8916572"/>
              <a:gd name="connsiteY8" fmla="*/ 138137 h 6684303"/>
              <a:gd name="connsiteX9" fmla="*/ 6569613 w 8916572"/>
              <a:gd name="connsiteY9" fmla="*/ 180340 h 6684303"/>
              <a:gd name="connsiteX10" fmla="*/ 6850966 w 8916572"/>
              <a:gd name="connsiteY10" fmla="*/ 335084 h 6684303"/>
              <a:gd name="connsiteX11" fmla="*/ 7244862 w 8916572"/>
              <a:gd name="connsiteY11" fmla="*/ 110001 h 6684303"/>
              <a:gd name="connsiteX12" fmla="*/ 7272997 w 8916572"/>
              <a:gd name="connsiteY12" fmla="*/ 349152 h 6684303"/>
              <a:gd name="connsiteX13" fmla="*/ 7568419 w 8916572"/>
              <a:gd name="connsiteY13" fmla="*/ 194408 h 6684303"/>
              <a:gd name="connsiteX14" fmla="*/ 7582486 w 8916572"/>
              <a:gd name="connsiteY14" fmla="*/ 405423 h 6684303"/>
              <a:gd name="connsiteX15" fmla="*/ 7751299 w 8916572"/>
              <a:gd name="connsiteY15" fmla="*/ 250678 h 6684303"/>
              <a:gd name="connsiteX16" fmla="*/ 7709096 w 8916572"/>
              <a:gd name="connsiteY16" fmla="*/ 672709 h 6684303"/>
              <a:gd name="connsiteX17" fmla="*/ 8271803 w 8916572"/>
              <a:gd name="connsiteY17" fmla="*/ 124069 h 6684303"/>
              <a:gd name="connsiteX18" fmla="*/ 8074856 w 8916572"/>
              <a:gd name="connsiteY18" fmla="*/ 644574 h 6684303"/>
              <a:gd name="connsiteX19" fmla="*/ 8496886 w 8916572"/>
              <a:gd name="connsiteY19" fmla="*/ 517964 h 6684303"/>
              <a:gd name="connsiteX20" fmla="*/ 8356209 w 8916572"/>
              <a:gd name="connsiteY20" fmla="*/ 855589 h 6684303"/>
              <a:gd name="connsiteX21" fmla="*/ 8623496 w 8916572"/>
              <a:gd name="connsiteY21" fmla="*/ 1544906 h 6684303"/>
              <a:gd name="connsiteX22" fmla="*/ 8426548 w 8916572"/>
              <a:gd name="connsiteY22" fmla="*/ 2009140 h 6684303"/>
              <a:gd name="connsiteX23" fmla="*/ 8820443 w 8916572"/>
              <a:gd name="connsiteY23" fmla="*/ 2360832 h 6684303"/>
              <a:gd name="connsiteX24" fmla="*/ 8314006 w 8916572"/>
              <a:gd name="connsiteY24" fmla="*/ 3007946 h 6684303"/>
              <a:gd name="connsiteX25" fmla="*/ 8862646 w 8916572"/>
              <a:gd name="connsiteY25" fmla="*/ 3598789 h 6684303"/>
              <a:gd name="connsiteX26" fmla="*/ 8637563 w 8916572"/>
              <a:gd name="connsiteY26" fmla="*/ 5807417 h 6684303"/>
              <a:gd name="connsiteX27" fmla="*/ 8356209 w 8916572"/>
              <a:gd name="connsiteY27" fmla="*/ 5891823 h 6684303"/>
              <a:gd name="connsiteX28" fmla="*/ 8595360 w 8916572"/>
              <a:gd name="connsiteY28" fmla="*/ 6313854 h 6684303"/>
              <a:gd name="connsiteX29" fmla="*/ 8159262 w 8916572"/>
              <a:gd name="connsiteY29" fmla="*/ 6116906 h 6684303"/>
              <a:gd name="connsiteX30" fmla="*/ 8173329 w 8916572"/>
              <a:gd name="connsiteY30" fmla="*/ 6412328 h 6684303"/>
              <a:gd name="connsiteX31" fmla="*/ 7877908 w 8916572"/>
              <a:gd name="connsiteY31" fmla="*/ 6145041 h 6684303"/>
              <a:gd name="connsiteX32" fmla="*/ 7807569 w 8916572"/>
              <a:gd name="connsiteY32" fmla="*/ 6412328 h 6684303"/>
              <a:gd name="connsiteX33" fmla="*/ 6850966 w 8916572"/>
              <a:gd name="connsiteY33" fmla="*/ 6356057 h 6684303"/>
              <a:gd name="connsiteX34" fmla="*/ 6203853 w 8916572"/>
              <a:gd name="connsiteY34" fmla="*/ 6567072 h 6684303"/>
              <a:gd name="connsiteX35" fmla="*/ 3657600 w 8916572"/>
              <a:gd name="connsiteY35" fmla="*/ 6370124 h 6684303"/>
              <a:gd name="connsiteX36" fmla="*/ 900333 w 8916572"/>
              <a:gd name="connsiteY36" fmla="*/ 6679614 h 6684303"/>
              <a:gd name="connsiteX37" fmla="*/ 1139483 w 8916572"/>
              <a:gd name="connsiteY37" fmla="*/ 6341989 h 6684303"/>
              <a:gd name="connsiteX38" fmla="*/ 675249 w 8916572"/>
              <a:gd name="connsiteY38" fmla="*/ 6356057 h 6684303"/>
              <a:gd name="connsiteX39" fmla="*/ 956603 w 8916572"/>
              <a:gd name="connsiteY39" fmla="*/ 6088771 h 6684303"/>
              <a:gd name="connsiteX40" fmla="*/ 703385 w 8916572"/>
              <a:gd name="connsiteY40" fmla="*/ 6088771 h 6684303"/>
              <a:gd name="connsiteX41" fmla="*/ 970671 w 8916572"/>
              <a:gd name="connsiteY41" fmla="*/ 5723011 h 6684303"/>
              <a:gd name="connsiteX42" fmla="*/ 211016 w 8916572"/>
              <a:gd name="connsiteY42" fmla="*/ 6074703 h 6684303"/>
              <a:gd name="connsiteX43" fmla="*/ 478302 w 8916572"/>
              <a:gd name="connsiteY43" fmla="*/ 5652672 h 6684303"/>
              <a:gd name="connsiteX44" fmla="*/ 196948 w 8916572"/>
              <a:gd name="connsiteY44" fmla="*/ 5723011 h 6684303"/>
              <a:gd name="connsiteX45" fmla="*/ 534573 w 8916572"/>
              <a:gd name="connsiteY45" fmla="*/ 5357251 h 6684303"/>
              <a:gd name="connsiteX46" fmla="*/ 239151 w 8916572"/>
              <a:gd name="connsiteY46" fmla="*/ 5343183 h 6684303"/>
              <a:gd name="connsiteX47" fmla="*/ 506437 w 8916572"/>
              <a:gd name="connsiteY47" fmla="*/ 4161497 h 6684303"/>
              <a:gd name="connsiteX48" fmla="*/ 225083 w 8916572"/>
              <a:gd name="connsiteY48" fmla="*/ 2965743 h 6684303"/>
              <a:gd name="connsiteX49" fmla="*/ 590843 w 8916572"/>
              <a:gd name="connsiteY49" fmla="*/ 1685583 h 6684303"/>
              <a:gd name="connsiteX50" fmla="*/ 140677 w 8916572"/>
              <a:gd name="connsiteY50" fmla="*/ 925928 h 6684303"/>
              <a:gd name="connsiteX51" fmla="*/ 548640 w 8916572"/>
              <a:gd name="connsiteY51" fmla="*/ 1052537 h 6684303"/>
              <a:gd name="connsiteX52" fmla="*/ 0 w 8916572"/>
              <a:gd name="connsiteY52" fmla="*/ 517964 h 6684303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426548 w 8916572"/>
              <a:gd name="connsiteY22" fmla="*/ 2009140 h 6681959"/>
              <a:gd name="connsiteX23" fmla="*/ 8820443 w 8916572"/>
              <a:gd name="connsiteY23" fmla="*/ 2360832 h 6681959"/>
              <a:gd name="connsiteX24" fmla="*/ 8314006 w 8916572"/>
              <a:gd name="connsiteY24" fmla="*/ 3007946 h 6681959"/>
              <a:gd name="connsiteX25" fmla="*/ 8862646 w 8916572"/>
              <a:gd name="connsiteY25" fmla="*/ 3598789 h 6681959"/>
              <a:gd name="connsiteX26" fmla="*/ 8637563 w 8916572"/>
              <a:gd name="connsiteY26" fmla="*/ 5807417 h 6681959"/>
              <a:gd name="connsiteX27" fmla="*/ 8356209 w 8916572"/>
              <a:gd name="connsiteY27" fmla="*/ 5891823 h 6681959"/>
              <a:gd name="connsiteX28" fmla="*/ 8595360 w 8916572"/>
              <a:gd name="connsiteY28" fmla="*/ 6313854 h 6681959"/>
              <a:gd name="connsiteX29" fmla="*/ 8159262 w 8916572"/>
              <a:gd name="connsiteY29" fmla="*/ 6116906 h 6681959"/>
              <a:gd name="connsiteX30" fmla="*/ 8173329 w 8916572"/>
              <a:gd name="connsiteY30" fmla="*/ 6412328 h 6681959"/>
              <a:gd name="connsiteX31" fmla="*/ 7877908 w 8916572"/>
              <a:gd name="connsiteY31" fmla="*/ 6145041 h 6681959"/>
              <a:gd name="connsiteX32" fmla="*/ 7807569 w 8916572"/>
              <a:gd name="connsiteY32" fmla="*/ 6412328 h 6681959"/>
              <a:gd name="connsiteX33" fmla="*/ 6850966 w 8916572"/>
              <a:gd name="connsiteY33" fmla="*/ 6356057 h 6681959"/>
              <a:gd name="connsiteX34" fmla="*/ 6203853 w 8916572"/>
              <a:gd name="connsiteY34" fmla="*/ 6567072 h 6681959"/>
              <a:gd name="connsiteX35" fmla="*/ 3657600 w 8916572"/>
              <a:gd name="connsiteY35" fmla="*/ 6370124 h 6681959"/>
              <a:gd name="connsiteX36" fmla="*/ 3643533 w 8916572"/>
              <a:gd name="connsiteY36" fmla="*/ 6356057 h 6681959"/>
              <a:gd name="connsiteX37" fmla="*/ 900333 w 8916572"/>
              <a:gd name="connsiteY37" fmla="*/ 6679614 h 6681959"/>
              <a:gd name="connsiteX38" fmla="*/ 1139483 w 8916572"/>
              <a:gd name="connsiteY38" fmla="*/ 6341989 h 6681959"/>
              <a:gd name="connsiteX39" fmla="*/ 675249 w 8916572"/>
              <a:gd name="connsiteY39" fmla="*/ 6356057 h 6681959"/>
              <a:gd name="connsiteX40" fmla="*/ 956603 w 8916572"/>
              <a:gd name="connsiteY40" fmla="*/ 6088771 h 6681959"/>
              <a:gd name="connsiteX41" fmla="*/ 703385 w 8916572"/>
              <a:gd name="connsiteY41" fmla="*/ 6088771 h 6681959"/>
              <a:gd name="connsiteX42" fmla="*/ 970671 w 8916572"/>
              <a:gd name="connsiteY42" fmla="*/ 5723011 h 6681959"/>
              <a:gd name="connsiteX43" fmla="*/ 211016 w 8916572"/>
              <a:gd name="connsiteY43" fmla="*/ 6074703 h 6681959"/>
              <a:gd name="connsiteX44" fmla="*/ 478302 w 8916572"/>
              <a:gd name="connsiteY44" fmla="*/ 5652672 h 6681959"/>
              <a:gd name="connsiteX45" fmla="*/ 196948 w 8916572"/>
              <a:gd name="connsiteY45" fmla="*/ 5723011 h 6681959"/>
              <a:gd name="connsiteX46" fmla="*/ 534573 w 8916572"/>
              <a:gd name="connsiteY46" fmla="*/ 5357251 h 6681959"/>
              <a:gd name="connsiteX47" fmla="*/ 239151 w 8916572"/>
              <a:gd name="connsiteY47" fmla="*/ 5343183 h 6681959"/>
              <a:gd name="connsiteX48" fmla="*/ 506437 w 8916572"/>
              <a:gd name="connsiteY48" fmla="*/ 4161497 h 6681959"/>
              <a:gd name="connsiteX49" fmla="*/ 225083 w 8916572"/>
              <a:gd name="connsiteY49" fmla="*/ 2965743 h 6681959"/>
              <a:gd name="connsiteX50" fmla="*/ 590843 w 8916572"/>
              <a:gd name="connsiteY50" fmla="*/ 1685583 h 6681959"/>
              <a:gd name="connsiteX51" fmla="*/ 140677 w 8916572"/>
              <a:gd name="connsiteY51" fmla="*/ 925928 h 6681959"/>
              <a:gd name="connsiteX52" fmla="*/ 548640 w 8916572"/>
              <a:gd name="connsiteY52" fmla="*/ 1052537 h 6681959"/>
              <a:gd name="connsiteX53" fmla="*/ 0 w 8916572"/>
              <a:gd name="connsiteY53" fmla="*/ 517964 h 6681959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426548 w 8916572"/>
              <a:gd name="connsiteY22" fmla="*/ 2009140 h 6681959"/>
              <a:gd name="connsiteX23" fmla="*/ 8591843 w 8916572"/>
              <a:gd name="connsiteY23" fmla="*/ 2360832 h 6681959"/>
              <a:gd name="connsiteX24" fmla="*/ 8314006 w 8916572"/>
              <a:gd name="connsiteY24" fmla="*/ 3007946 h 6681959"/>
              <a:gd name="connsiteX25" fmla="*/ 8862646 w 8916572"/>
              <a:gd name="connsiteY25" fmla="*/ 3598789 h 6681959"/>
              <a:gd name="connsiteX26" fmla="*/ 8637563 w 8916572"/>
              <a:gd name="connsiteY26" fmla="*/ 5807417 h 6681959"/>
              <a:gd name="connsiteX27" fmla="*/ 8356209 w 8916572"/>
              <a:gd name="connsiteY27" fmla="*/ 5891823 h 6681959"/>
              <a:gd name="connsiteX28" fmla="*/ 8595360 w 8916572"/>
              <a:gd name="connsiteY28" fmla="*/ 6313854 h 6681959"/>
              <a:gd name="connsiteX29" fmla="*/ 8159262 w 8916572"/>
              <a:gd name="connsiteY29" fmla="*/ 6116906 h 6681959"/>
              <a:gd name="connsiteX30" fmla="*/ 8173329 w 8916572"/>
              <a:gd name="connsiteY30" fmla="*/ 6412328 h 6681959"/>
              <a:gd name="connsiteX31" fmla="*/ 7877908 w 8916572"/>
              <a:gd name="connsiteY31" fmla="*/ 6145041 h 6681959"/>
              <a:gd name="connsiteX32" fmla="*/ 7807569 w 8916572"/>
              <a:gd name="connsiteY32" fmla="*/ 6412328 h 6681959"/>
              <a:gd name="connsiteX33" fmla="*/ 6850966 w 8916572"/>
              <a:gd name="connsiteY33" fmla="*/ 6356057 h 6681959"/>
              <a:gd name="connsiteX34" fmla="*/ 6203853 w 8916572"/>
              <a:gd name="connsiteY34" fmla="*/ 6567072 h 6681959"/>
              <a:gd name="connsiteX35" fmla="*/ 3657600 w 8916572"/>
              <a:gd name="connsiteY35" fmla="*/ 6370124 h 6681959"/>
              <a:gd name="connsiteX36" fmla="*/ 3643533 w 8916572"/>
              <a:gd name="connsiteY36" fmla="*/ 6356057 h 6681959"/>
              <a:gd name="connsiteX37" fmla="*/ 900333 w 8916572"/>
              <a:gd name="connsiteY37" fmla="*/ 6679614 h 6681959"/>
              <a:gd name="connsiteX38" fmla="*/ 1139483 w 8916572"/>
              <a:gd name="connsiteY38" fmla="*/ 6341989 h 6681959"/>
              <a:gd name="connsiteX39" fmla="*/ 675249 w 8916572"/>
              <a:gd name="connsiteY39" fmla="*/ 6356057 h 6681959"/>
              <a:gd name="connsiteX40" fmla="*/ 956603 w 8916572"/>
              <a:gd name="connsiteY40" fmla="*/ 6088771 h 6681959"/>
              <a:gd name="connsiteX41" fmla="*/ 703385 w 8916572"/>
              <a:gd name="connsiteY41" fmla="*/ 6088771 h 6681959"/>
              <a:gd name="connsiteX42" fmla="*/ 970671 w 8916572"/>
              <a:gd name="connsiteY42" fmla="*/ 5723011 h 6681959"/>
              <a:gd name="connsiteX43" fmla="*/ 211016 w 8916572"/>
              <a:gd name="connsiteY43" fmla="*/ 6074703 h 6681959"/>
              <a:gd name="connsiteX44" fmla="*/ 478302 w 8916572"/>
              <a:gd name="connsiteY44" fmla="*/ 5652672 h 6681959"/>
              <a:gd name="connsiteX45" fmla="*/ 196948 w 8916572"/>
              <a:gd name="connsiteY45" fmla="*/ 5723011 h 6681959"/>
              <a:gd name="connsiteX46" fmla="*/ 534573 w 8916572"/>
              <a:gd name="connsiteY46" fmla="*/ 5357251 h 6681959"/>
              <a:gd name="connsiteX47" fmla="*/ 239151 w 8916572"/>
              <a:gd name="connsiteY47" fmla="*/ 5343183 h 6681959"/>
              <a:gd name="connsiteX48" fmla="*/ 506437 w 8916572"/>
              <a:gd name="connsiteY48" fmla="*/ 4161497 h 6681959"/>
              <a:gd name="connsiteX49" fmla="*/ 225083 w 8916572"/>
              <a:gd name="connsiteY49" fmla="*/ 2965743 h 6681959"/>
              <a:gd name="connsiteX50" fmla="*/ 590843 w 8916572"/>
              <a:gd name="connsiteY50" fmla="*/ 1685583 h 6681959"/>
              <a:gd name="connsiteX51" fmla="*/ 140677 w 8916572"/>
              <a:gd name="connsiteY51" fmla="*/ 925928 h 6681959"/>
              <a:gd name="connsiteX52" fmla="*/ 548640 w 8916572"/>
              <a:gd name="connsiteY52" fmla="*/ 1052537 h 6681959"/>
              <a:gd name="connsiteX53" fmla="*/ 0 w 8916572"/>
              <a:gd name="connsiteY53" fmla="*/ 517964 h 6681959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426548 w 8916572"/>
              <a:gd name="connsiteY22" fmla="*/ 2009140 h 6681959"/>
              <a:gd name="connsiteX23" fmla="*/ 8807548 w 8916572"/>
              <a:gd name="connsiteY23" fmla="*/ 2023208 h 6681959"/>
              <a:gd name="connsiteX24" fmla="*/ 8591843 w 8916572"/>
              <a:gd name="connsiteY24" fmla="*/ 2360832 h 6681959"/>
              <a:gd name="connsiteX25" fmla="*/ 8314006 w 8916572"/>
              <a:gd name="connsiteY25" fmla="*/ 3007946 h 6681959"/>
              <a:gd name="connsiteX26" fmla="*/ 8862646 w 8916572"/>
              <a:gd name="connsiteY26" fmla="*/ 3598789 h 6681959"/>
              <a:gd name="connsiteX27" fmla="*/ 8637563 w 8916572"/>
              <a:gd name="connsiteY27" fmla="*/ 5807417 h 6681959"/>
              <a:gd name="connsiteX28" fmla="*/ 8356209 w 8916572"/>
              <a:gd name="connsiteY28" fmla="*/ 5891823 h 6681959"/>
              <a:gd name="connsiteX29" fmla="*/ 8595360 w 8916572"/>
              <a:gd name="connsiteY29" fmla="*/ 6313854 h 6681959"/>
              <a:gd name="connsiteX30" fmla="*/ 8159262 w 8916572"/>
              <a:gd name="connsiteY30" fmla="*/ 6116906 h 6681959"/>
              <a:gd name="connsiteX31" fmla="*/ 8173329 w 8916572"/>
              <a:gd name="connsiteY31" fmla="*/ 6412328 h 6681959"/>
              <a:gd name="connsiteX32" fmla="*/ 7877908 w 8916572"/>
              <a:gd name="connsiteY32" fmla="*/ 6145041 h 6681959"/>
              <a:gd name="connsiteX33" fmla="*/ 7807569 w 8916572"/>
              <a:gd name="connsiteY33" fmla="*/ 6412328 h 6681959"/>
              <a:gd name="connsiteX34" fmla="*/ 6850966 w 8916572"/>
              <a:gd name="connsiteY34" fmla="*/ 6356057 h 6681959"/>
              <a:gd name="connsiteX35" fmla="*/ 6203853 w 8916572"/>
              <a:gd name="connsiteY35" fmla="*/ 6567072 h 6681959"/>
              <a:gd name="connsiteX36" fmla="*/ 3657600 w 8916572"/>
              <a:gd name="connsiteY36" fmla="*/ 6370124 h 6681959"/>
              <a:gd name="connsiteX37" fmla="*/ 3643533 w 8916572"/>
              <a:gd name="connsiteY37" fmla="*/ 6356057 h 6681959"/>
              <a:gd name="connsiteX38" fmla="*/ 900333 w 8916572"/>
              <a:gd name="connsiteY38" fmla="*/ 6679614 h 6681959"/>
              <a:gd name="connsiteX39" fmla="*/ 1139483 w 8916572"/>
              <a:gd name="connsiteY39" fmla="*/ 6341989 h 6681959"/>
              <a:gd name="connsiteX40" fmla="*/ 675249 w 8916572"/>
              <a:gd name="connsiteY40" fmla="*/ 6356057 h 6681959"/>
              <a:gd name="connsiteX41" fmla="*/ 956603 w 8916572"/>
              <a:gd name="connsiteY41" fmla="*/ 6088771 h 6681959"/>
              <a:gd name="connsiteX42" fmla="*/ 703385 w 8916572"/>
              <a:gd name="connsiteY42" fmla="*/ 6088771 h 6681959"/>
              <a:gd name="connsiteX43" fmla="*/ 970671 w 8916572"/>
              <a:gd name="connsiteY43" fmla="*/ 5723011 h 6681959"/>
              <a:gd name="connsiteX44" fmla="*/ 211016 w 8916572"/>
              <a:gd name="connsiteY44" fmla="*/ 6074703 h 6681959"/>
              <a:gd name="connsiteX45" fmla="*/ 478302 w 8916572"/>
              <a:gd name="connsiteY45" fmla="*/ 5652672 h 6681959"/>
              <a:gd name="connsiteX46" fmla="*/ 196948 w 8916572"/>
              <a:gd name="connsiteY46" fmla="*/ 5723011 h 6681959"/>
              <a:gd name="connsiteX47" fmla="*/ 534573 w 8916572"/>
              <a:gd name="connsiteY47" fmla="*/ 5357251 h 6681959"/>
              <a:gd name="connsiteX48" fmla="*/ 239151 w 8916572"/>
              <a:gd name="connsiteY48" fmla="*/ 5343183 h 6681959"/>
              <a:gd name="connsiteX49" fmla="*/ 506437 w 8916572"/>
              <a:gd name="connsiteY49" fmla="*/ 4161497 h 6681959"/>
              <a:gd name="connsiteX50" fmla="*/ 225083 w 8916572"/>
              <a:gd name="connsiteY50" fmla="*/ 2965743 h 6681959"/>
              <a:gd name="connsiteX51" fmla="*/ 590843 w 8916572"/>
              <a:gd name="connsiteY51" fmla="*/ 1685583 h 6681959"/>
              <a:gd name="connsiteX52" fmla="*/ 140677 w 8916572"/>
              <a:gd name="connsiteY52" fmla="*/ 925928 h 6681959"/>
              <a:gd name="connsiteX53" fmla="*/ 548640 w 8916572"/>
              <a:gd name="connsiteY53" fmla="*/ 1052537 h 6681959"/>
              <a:gd name="connsiteX54" fmla="*/ 0 w 8916572"/>
              <a:gd name="connsiteY54" fmla="*/ 517964 h 6681959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731348 w 8916572"/>
              <a:gd name="connsiteY22" fmla="*/ 1780540 h 6681959"/>
              <a:gd name="connsiteX23" fmla="*/ 8807548 w 8916572"/>
              <a:gd name="connsiteY23" fmla="*/ 2023208 h 6681959"/>
              <a:gd name="connsiteX24" fmla="*/ 8591843 w 8916572"/>
              <a:gd name="connsiteY24" fmla="*/ 2360832 h 6681959"/>
              <a:gd name="connsiteX25" fmla="*/ 8314006 w 8916572"/>
              <a:gd name="connsiteY25" fmla="*/ 3007946 h 6681959"/>
              <a:gd name="connsiteX26" fmla="*/ 8862646 w 8916572"/>
              <a:gd name="connsiteY26" fmla="*/ 3598789 h 6681959"/>
              <a:gd name="connsiteX27" fmla="*/ 8637563 w 8916572"/>
              <a:gd name="connsiteY27" fmla="*/ 5807417 h 6681959"/>
              <a:gd name="connsiteX28" fmla="*/ 8356209 w 8916572"/>
              <a:gd name="connsiteY28" fmla="*/ 5891823 h 6681959"/>
              <a:gd name="connsiteX29" fmla="*/ 8595360 w 8916572"/>
              <a:gd name="connsiteY29" fmla="*/ 6313854 h 6681959"/>
              <a:gd name="connsiteX30" fmla="*/ 8159262 w 8916572"/>
              <a:gd name="connsiteY30" fmla="*/ 6116906 h 6681959"/>
              <a:gd name="connsiteX31" fmla="*/ 8173329 w 8916572"/>
              <a:gd name="connsiteY31" fmla="*/ 6412328 h 6681959"/>
              <a:gd name="connsiteX32" fmla="*/ 7877908 w 8916572"/>
              <a:gd name="connsiteY32" fmla="*/ 6145041 h 6681959"/>
              <a:gd name="connsiteX33" fmla="*/ 7807569 w 8916572"/>
              <a:gd name="connsiteY33" fmla="*/ 6412328 h 6681959"/>
              <a:gd name="connsiteX34" fmla="*/ 6850966 w 8916572"/>
              <a:gd name="connsiteY34" fmla="*/ 6356057 h 6681959"/>
              <a:gd name="connsiteX35" fmla="*/ 6203853 w 8916572"/>
              <a:gd name="connsiteY35" fmla="*/ 6567072 h 6681959"/>
              <a:gd name="connsiteX36" fmla="*/ 3657600 w 8916572"/>
              <a:gd name="connsiteY36" fmla="*/ 6370124 h 6681959"/>
              <a:gd name="connsiteX37" fmla="*/ 3643533 w 8916572"/>
              <a:gd name="connsiteY37" fmla="*/ 6356057 h 6681959"/>
              <a:gd name="connsiteX38" fmla="*/ 900333 w 8916572"/>
              <a:gd name="connsiteY38" fmla="*/ 6679614 h 6681959"/>
              <a:gd name="connsiteX39" fmla="*/ 1139483 w 8916572"/>
              <a:gd name="connsiteY39" fmla="*/ 6341989 h 6681959"/>
              <a:gd name="connsiteX40" fmla="*/ 675249 w 8916572"/>
              <a:gd name="connsiteY40" fmla="*/ 6356057 h 6681959"/>
              <a:gd name="connsiteX41" fmla="*/ 956603 w 8916572"/>
              <a:gd name="connsiteY41" fmla="*/ 6088771 h 6681959"/>
              <a:gd name="connsiteX42" fmla="*/ 703385 w 8916572"/>
              <a:gd name="connsiteY42" fmla="*/ 6088771 h 6681959"/>
              <a:gd name="connsiteX43" fmla="*/ 970671 w 8916572"/>
              <a:gd name="connsiteY43" fmla="*/ 5723011 h 6681959"/>
              <a:gd name="connsiteX44" fmla="*/ 211016 w 8916572"/>
              <a:gd name="connsiteY44" fmla="*/ 6074703 h 6681959"/>
              <a:gd name="connsiteX45" fmla="*/ 478302 w 8916572"/>
              <a:gd name="connsiteY45" fmla="*/ 5652672 h 6681959"/>
              <a:gd name="connsiteX46" fmla="*/ 196948 w 8916572"/>
              <a:gd name="connsiteY46" fmla="*/ 5723011 h 6681959"/>
              <a:gd name="connsiteX47" fmla="*/ 534573 w 8916572"/>
              <a:gd name="connsiteY47" fmla="*/ 5357251 h 6681959"/>
              <a:gd name="connsiteX48" fmla="*/ 239151 w 8916572"/>
              <a:gd name="connsiteY48" fmla="*/ 5343183 h 6681959"/>
              <a:gd name="connsiteX49" fmla="*/ 506437 w 8916572"/>
              <a:gd name="connsiteY49" fmla="*/ 4161497 h 6681959"/>
              <a:gd name="connsiteX50" fmla="*/ 225083 w 8916572"/>
              <a:gd name="connsiteY50" fmla="*/ 2965743 h 6681959"/>
              <a:gd name="connsiteX51" fmla="*/ 590843 w 8916572"/>
              <a:gd name="connsiteY51" fmla="*/ 1685583 h 6681959"/>
              <a:gd name="connsiteX52" fmla="*/ 140677 w 8916572"/>
              <a:gd name="connsiteY52" fmla="*/ 925928 h 6681959"/>
              <a:gd name="connsiteX53" fmla="*/ 548640 w 8916572"/>
              <a:gd name="connsiteY53" fmla="*/ 1052537 h 6681959"/>
              <a:gd name="connsiteX54" fmla="*/ 0 w 8916572"/>
              <a:gd name="connsiteY54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1544906 h 6681959"/>
              <a:gd name="connsiteX22" fmla="*/ 8731348 w 8884920"/>
              <a:gd name="connsiteY22" fmla="*/ 1780540 h 6681959"/>
              <a:gd name="connsiteX23" fmla="*/ 8807548 w 8884920"/>
              <a:gd name="connsiteY23" fmla="*/ 2023208 h 6681959"/>
              <a:gd name="connsiteX24" fmla="*/ 8591843 w 8884920"/>
              <a:gd name="connsiteY24" fmla="*/ 2360832 h 6681959"/>
              <a:gd name="connsiteX25" fmla="*/ 8771206 w 8884920"/>
              <a:gd name="connsiteY25" fmla="*/ 3007946 h 6681959"/>
              <a:gd name="connsiteX26" fmla="*/ 8862646 w 8884920"/>
              <a:gd name="connsiteY26" fmla="*/ 3598789 h 6681959"/>
              <a:gd name="connsiteX27" fmla="*/ 8637563 w 8884920"/>
              <a:gd name="connsiteY27" fmla="*/ 5807417 h 6681959"/>
              <a:gd name="connsiteX28" fmla="*/ 8356209 w 8884920"/>
              <a:gd name="connsiteY28" fmla="*/ 5891823 h 6681959"/>
              <a:gd name="connsiteX29" fmla="*/ 8595360 w 8884920"/>
              <a:gd name="connsiteY29" fmla="*/ 6313854 h 6681959"/>
              <a:gd name="connsiteX30" fmla="*/ 8159262 w 8884920"/>
              <a:gd name="connsiteY30" fmla="*/ 6116906 h 6681959"/>
              <a:gd name="connsiteX31" fmla="*/ 8173329 w 8884920"/>
              <a:gd name="connsiteY31" fmla="*/ 6412328 h 6681959"/>
              <a:gd name="connsiteX32" fmla="*/ 7877908 w 8884920"/>
              <a:gd name="connsiteY32" fmla="*/ 6145041 h 6681959"/>
              <a:gd name="connsiteX33" fmla="*/ 7807569 w 8884920"/>
              <a:gd name="connsiteY33" fmla="*/ 6412328 h 6681959"/>
              <a:gd name="connsiteX34" fmla="*/ 6850966 w 8884920"/>
              <a:gd name="connsiteY34" fmla="*/ 6356057 h 6681959"/>
              <a:gd name="connsiteX35" fmla="*/ 6203853 w 8884920"/>
              <a:gd name="connsiteY35" fmla="*/ 6567072 h 6681959"/>
              <a:gd name="connsiteX36" fmla="*/ 3657600 w 8884920"/>
              <a:gd name="connsiteY36" fmla="*/ 6370124 h 6681959"/>
              <a:gd name="connsiteX37" fmla="*/ 3643533 w 8884920"/>
              <a:gd name="connsiteY37" fmla="*/ 6356057 h 6681959"/>
              <a:gd name="connsiteX38" fmla="*/ 900333 w 8884920"/>
              <a:gd name="connsiteY38" fmla="*/ 6679614 h 6681959"/>
              <a:gd name="connsiteX39" fmla="*/ 1139483 w 8884920"/>
              <a:gd name="connsiteY39" fmla="*/ 6341989 h 6681959"/>
              <a:gd name="connsiteX40" fmla="*/ 675249 w 8884920"/>
              <a:gd name="connsiteY40" fmla="*/ 6356057 h 6681959"/>
              <a:gd name="connsiteX41" fmla="*/ 956603 w 8884920"/>
              <a:gd name="connsiteY41" fmla="*/ 6088771 h 6681959"/>
              <a:gd name="connsiteX42" fmla="*/ 703385 w 8884920"/>
              <a:gd name="connsiteY42" fmla="*/ 6088771 h 6681959"/>
              <a:gd name="connsiteX43" fmla="*/ 970671 w 8884920"/>
              <a:gd name="connsiteY43" fmla="*/ 5723011 h 6681959"/>
              <a:gd name="connsiteX44" fmla="*/ 211016 w 8884920"/>
              <a:gd name="connsiteY44" fmla="*/ 6074703 h 6681959"/>
              <a:gd name="connsiteX45" fmla="*/ 478302 w 8884920"/>
              <a:gd name="connsiteY45" fmla="*/ 5652672 h 6681959"/>
              <a:gd name="connsiteX46" fmla="*/ 196948 w 8884920"/>
              <a:gd name="connsiteY46" fmla="*/ 5723011 h 6681959"/>
              <a:gd name="connsiteX47" fmla="*/ 534573 w 8884920"/>
              <a:gd name="connsiteY47" fmla="*/ 5357251 h 6681959"/>
              <a:gd name="connsiteX48" fmla="*/ 239151 w 8884920"/>
              <a:gd name="connsiteY48" fmla="*/ 5343183 h 6681959"/>
              <a:gd name="connsiteX49" fmla="*/ 506437 w 8884920"/>
              <a:gd name="connsiteY49" fmla="*/ 4161497 h 6681959"/>
              <a:gd name="connsiteX50" fmla="*/ 225083 w 8884920"/>
              <a:gd name="connsiteY50" fmla="*/ 2965743 h 6681959"/>
              <a:gd name="connsiteX51" fmla="*/ 590843 w 8884920"/>
              <a:gd name="connsiteY51" fmla="*/ 1685583 h 6681959"/>
              <a:gd name="connsiteX52" fmla="*/ 140677 w 8884920"/>
              <a:gd name="connsiteY52" fmla="*/ 925928 h 6681959"/>
              <a:gd name="connsiteX53" fmla="*/ 548640 w 8884920"/>
              <a:gd name="connsiteY53" fmla="*/ 1052537 h 6681959"/>
              <a:gd name="connsiteX54" fmla="*/ 0 w 8884920"/>
              <a:gd name="connsiteY54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15449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4303"/>
              <a:gd name="connsiteX1" fmla="*/ 548640 w 8884920"/>
              <a:gd name="connsiteY1" fmla="*/ 771183 h 6684303"/>
              <a:gd name="connsiteX2" fmla="*/ 464234 w 8884920"/>
              <a:gd name="connsiteY2" fmla="*/ 138137 h 6684303"/>
              <a:gd name="connsiteX3" fmla="*/ 886265 w 8884920"/>
              <a:gd name="connsiteY3" fmla="*/ 321017 h 6684303"/>
              <a:gd name="connsiteX4" fmla="*/ 1209822 w 8884920"/>
              <a:gd name="connsiteY4" fmla="*/ 110001 h 6684303"/>
              <a:gd name="connsiteX5" fmla="*/ 1828800 w 8884920"/>
              <a:gd name="connsiteY5" fmla="*/ 67798 h 6684303"/>
              <a:gd name="connsiteX6" fmla="*/ 3474720 w 8884920"/>
              <a:gd name="connsiteY6" fmla="*/ 34974 h 6684303"/>
              <a:gd name="connsiteX7" fmla="*/ 4112456 w 8884920"/>
              <a:gd name="connsiteY7" fmla="*/ 277641 h 6684303"/>
              <a:gd name="connsiteX8" fmla="*/ 5106573 w 8884920"/>
              <a:gd name="connsiteY8" fmla="*/ 138137 h 6684303"/>
              <a:gd name="connsiteX9" fmla="*/ 6569613 w 8884920"/>
              <a:gd name="connsiteY9" fmla="*/ 180340 h 6684303"/>
              <a:gd name="connsiteX10" fmla="*/ 6850966 w 8884920"/>
              <a:gd name="connsiteY10" fmla="*/ 335084 h 6684303"/>
              <a:gd name="connsiteX11" fmla="*/ 7244862 w 8884920"/>
              <a:gd name="connsiteY11" fmla="*/ 110001 h 6684303"/>
              <a:gd name="connsiteX12" fmla="*/ 7272997 w 8884920"/>
              <a:gd name="connsiteY12" fmla="*/ 349152 h 6684303"/>
              <a:gd name="connsiteX13" fmla="*/ 7568419 w 8884920"/>
              <a:gd name="connsiteY13" fmla="*/ 194408 h 6684303"/>
              <a:gd name="connsiteX14" fmla="*/ 7582486 w 8884920"/>
              <a:gd name="connsiteY14" fmla="*/ 405423 h 6684303"/>
              <a:gd name="connsiteX15" fmla="*/ 7751299 w 8884920"/>
              <a:gd name="connsiteY15" fmla="*/ 250678 h 6684303"/>
              <a:gd name="connsiteX16" fmla="*/ 7709096 w 8884920"/>
              <a:gd name="connsiteY16" fmla="*/ 672709 h 6684303"/>
              <a:gd name="connsiteX17" fmla="*/ 8271803 w 8884920"/>
              <a:gd name="connsiteY17" fmla="*/ 124069 h 6684303"/>
              <a:gd name="connsiteX18" fmla="*/ 8074856 w 8884920"/>
              <a:gd name="connsiteY18" fmla="*/ 644574 h 6684303"/>
              <a:gd name="connsiteX19" fmla="*/ 8496886 w 8884920"/>
              <a:gd name="connsiteY19" fmla="*/ 517964 h 6684303"/>
              <a:gd name="connsiteX20" fmla="*/ 8356209 w 8884920"/>
              <a:gd name="connsiteY20" fmla="*/ 855589 h 6684303"/>
              <a:gd name="connsiteX21" fmla="*/ 8623496 w 8884920"/>
              <a:gd name="connsiteY21" fmla="*/ 859106 h 6684303"/>
              <a:gd name="connsiteX22" fmla="*/ 8852096 w 8884920"/>
              <a:gd name="connsiteY22" fmla="*/ 582441 h 6684303"/>
              <a:gd name="connsiteX23" fmla="*/ 8731348 w 8884920"/>
              <a:gd name="connsiteY23" fmla="*/ 1780540 h 6684303"/>
              <a:gd name="connsiteX24" fmla="*/ 8807548 w 8884920"/>
              <a:gd name="connsiteY24" fmla="*/ 2023208 h 6684303"/>
              <a:gd name="connsiteX25" fmla="*/ 8591843 w 8884920"/>
              <a:gd name="connsiteY25" fmla="*/ 2360832 h 6684303"/>
              <a:gd name="connsiteX26" fmla="*/ 8771206 w 8884920"/>
              <a:gd name="connsiteY26" fmla="*/ 3007946 h 6684303"/>
              <a:gd name="connsiteX27" fmla="*/ 8862646 w 8884920"/>
              <a:gd name="connsiteY27" fmla="*/ 3598789 h 6684303"/>
              <a:gd name="connsiteX28" fmla="*/ 8637563 w 8884920"/>
              <a:gd name="connsiteY28" fmla="*/ 5807417 h 6684303"/>
              <a:gd name="connsiteX29" fmla="*/ 8356209 w 8884920"/>
              <a:gd name="connsiteY29" fmla="*/ 5891823 h 6684303"/>
              <a:gd name="connsiteX30" fmla="*/ 8595360 w 8884920"/>
              <a:gd name="connsiteY30" fmla="*/ 6313854 h 6684303"/>
              <a:gd name="connsiteX31" fmla="*/ 8159262 w 8884920"/>
              <a:gd name="connsiteY31" fmla="*/ 6116906 h 6684303"/>
              <a:gd name="connsiteX32" fmla="*/ 8173329 w 8884920"/>
              <a:gd name="connsiteY32" fmla="*/ 6412328 h 6684303"/>
              <a:gd name="connsiteX33" fmla="*/ 7877908 w 8884920"/>
              <a:gd name="connsiteY33" fmla="*/ 6145041 h 6684303"/>
              <a:gd name="connsiteX34" fmla="*/ 7807569 w 8884920"/>
              <a:gd name="connsiteY34" fmla="*/ 6412328 h 6684303"/>
              <a:gd name="connsiteX35" fmla="*/ 6850966 w 8884920"/>
              <a:gd name="connsiteY35" fmla="*/ 6356057 h 6684303"/>
              <a:gd name="connsiteX36" fmla="*/ 6203853 w 8884920"/>
              <a:gd name="connsiteY36" fmla="*/ 6567072 h 6684303"/>
              <a:gd name="connsiteX37" fmla="*/ 3657600 w 8884920"/>
              <a:gd name="connsiteY37" fmla="*/ 6370124 h 6684303"/>
              <a:gd name="connsiteX38" fmla="*/ 900333 w 8884920"/>
              <a:gd name="connsiteY38" fmla="*/ 6679614 h 6684303"/>
              <a:gd name="connsiteX39" fmla="*/ 1139483 w 8884920"/>
              <a:gd name="connsiteY39" fmla="*/ 6341989 h 6684303"/>
              <a:gd name="connsiteX40" fmla="*/ 675249 w 8884920"/>
              <a:gd name="connsiteY40" fmla="*/ 6356057 h 6684303"/>
              <a:gd name="connsiteX41" fmla="*/ 956603 w 8884920"/>
              <a:gd name="connsiteY41" fmla="*/ 6088771 h 6684303"/>
              <a:gd name="connsiteX42" fmla="*/ 703385 w 8884920"/>
              <a:gd name="connsiteY42" fmla="*/ 6088771 h 6684303"/>
              <a:gd name="connsiteX43" fmla="*/ 970671 w 8884920"/>
              <a:gd name="connsiteY43" fmla="*/ 5723011 h 6684303"/>
              <a:gd name="connsiteX44" fmla="*/ 211016 w 8884920"/>
              <a:gd name="connsiteY44" fmla="*/ 6074703 h 6684303"/>
              <a:gd name="connsiteX45" fmla="*/ 478302 w 8884920"/>
              <a:gd name="connsiteY45" fmla="*/ 5652672 h 6684303"/>
              <a:gd name="connsiteX46" fmla="*/ 196948 w 8884920"/>
              <a:gd name="connsiteY46" fmla="*/ 5723011 h 6684303"/>
              <a:gd name="connsiteX47" fmla="*/ 534573 w 8884920"/>
              <a:gd name="connsiteY47" fmla="*/ 5357251 h 6684303"/>
              <a:gd name="connsiteX48" fmla="*/ 239151 w 8884920"/>
              <a:gd name="connsiteY48" fmla="*/ 5343183 h 6684303"/>
              <a:gd name="connsiteX49" fmla="*/ 506437 w 8884920"/>
              <a:gd name="connsiteY49" fmla="*/ 4161497 h 6684303"/>
              <a:gd name="connsiteX50" fmla="*/ 225083 w 8884920"/>
              <a:gd name="connsiteY50" fmla="*/ 2965743 h 6684303"/>
              <a:gd name="connsiteX51" fmla="*/ 590843 w 8884920"/>
              <a:gd name="connsiteY51" fmla="*/ 1685583 h 6684303"/>
              <a:gd name="connsiteX52" fmla="*/ 140677 w 8884920"/>
              <a:gd name="connsiteY52" fmla="*/ 925928 h 6684303"/>
              <a:gd name="connsiteX53" fmla="*/ 548640 w 8884920"/>
              <a:gd name="connsiteY53" fmla="*/ 1052537 h 6684303"/>
              <a:gd name="connsiteX54" fmla="*/ 0 w 8884920"/>
              <a:gd name="connsiteY54" fmla="*/ 517964 h 6684303"/>
              <a:gd name="connsiteX0" fmla="*/ 0 w 8884920"/>
              <a:gd name="connsiteY0" fmla="*/ 517964 h 6722334"/>
              <a:gd name="connsiteX1" fmla="*/ 548640 w 8884920"/>
              <a:gd name="connsiteY1" fmla="*/ 771183 h 6722334"/>
              <a:gd name="connsiteX2" fmla="*/ 464234 w 8884920"/>
              <a:gd name="connsiteY2" fmla="*/ 138137 h 6722334"/>
              <a:gd name="connsiteX3" fmla="*/ 886265 w 8884920"/>
              <a:gd name="connsiteY3" fmla="*/ 321017 h 6722334"/>
              <a:gd name="connsiteX4" fmla="*/ 1209822 w 8884920"/>
              <a:gd name="connsiteY4" fmla="*/ 110001 h 6722334"/>
              <a:gd name="connsiteX5" fmla="*/ 1828800 w 8884920"/>
              <a:gd name="connsiteY5" fmla="*/ 67798 h 6722334"/>
              <a:gd name="connsiteX6" fmla="*/ 3474720 w 8884920"/>
              <a:gd name="connsiteY6" fmla="*/ 34974 h 6722334"/>
              <a:gd name="connsiteX7" fmla="*/ 4112456 w 8884920"/>
              <a:gd name="connsiteY7" fmla="*/ 277641 h 6722334"/>
              <a:gd name="connsiteX8" fmla="*/ 5106573 w 8884920"/>
              <a:gd name="connsiteY8" fmla="*/ 138137 h 6722334"/>
              <a:gd name="connsiteX9" fmla="*/ 6569613 w 8884920"/>
              <a:gd name="connsiteY9" fmla="*/ 180340 h 6722334"/>
              <a:gd name="connsiteX10" fmla="*/ 6850966 w 8884920"/>
              <a:gd name="connsiteY10" fmla="*/ 335084 h 6722334"/>
              <a:gd name="connsiteX11" fmla="*/ 7244862 w 8884920"/>
              <a:gd name="connsiteY11" fmla="*/ 110001 h 6722334"/>
              <a:gd name="connsiteX12" fmla="*/ 7272997 w 8884920"/>
              <a:gd name="connsiteY12" fmla="*/ 349152 h 6722334"/>
              <a:gd name="connsiteX13" fmla="*/ 7568419 w 8884920"/>
              <a:gd name="connsiteY13" fmla="*/ 194408 h 6722334"/>
              <a:gd name="connsiteX14" fmla="*/ 7582486 w 8884920"/>
              <a:gd name="connsiteY14" fmla="*/ 405423 h 6722334"/>
              <a:gd name="connsiteX15" fmla="*/ 7751299 w 8884920"/>
              <a:gd name="connsiteY15" fmla="*/ 250678 h 6722334"/>
              <a:gd name="connsiteX16" fmla="*/ 7709096 w 8884920"/>
              <a:gd name="connsiteY16" fmla="*/ 672709 h 6722334"/>
              <a:gd name="connsiteX17" fmla="*/ 8271803 w 8884920"/>
              <a:gd name="connsiteY17" fmla="*/ 124069 h 6722334"/>
              <a:gd name="connsiteX18" fmla="*/ 8074856 w 8884920"/>
              <a:gd name="connsiteY18" fmla="*/ 644574 h 6722334"/>
              <a:gd name="connsiteX19" fmla="*/ 8496886 w 8884920"/>
              <a:gd name="connsiteY19" fmla="*/ 517964 h 6722334"/>
              <a:gd name="connsiteX20" fmla="*/ 8356209 w 8884920"/>
              <a:gd name="connsiteY20" fmla="*/ 855589 h 6722334"/>
              <a:gd name="connsiteX21" fmla="*/ 8623496 w 8884920"/>
              <a:gd name="connsiteY21" fmla="*/ 859106 h 6722334"/>
              <a:gd name="connsiteX22" fmla="*/ 8852096 w 8884920"/>
              <a:gd name="connsiteY22" fmla="*/ 582441 h 6722334"/>
              <a:gd name="connsiteX23" fmla="*/ 8731348 w 8884920"/>
              <a:gd name="connsiteY23" fmla="*/ 1780540 h 6722334"/>
              <a:gd name="connsiteX24" fmla="*/ 8807548 w 8884920"/>
              <a:gd name="connsiteY24" fmla="*/ 2023208 h 6722334"/>
              <a:gd name="connsiteX25" fmla="*/ 8591843 w 8884920"/>
              <a:gd name="connsiteY25" fmla="*/ 2360832 h 6722334"/>
              <a:gd name="connsiteX26" fmla="*/ 8771206 w 8884920"/>
              <a:gd name="connsiteY26" fmla="*/ 3007946 h 6722334"/>
              <a:gd name="connsiteX27" fmla="*/ 8862646 w 8884920"/>
              <a:gd name="connsiteY27" fmla="*/ 3598789 h 6722334"/>
              <a:gd name="connsiteX28" fmla="*/ 8637563 w 8884920"/>
              <a:gd name="connsiteY28" fmla="*/ 5807417 h 6722334"/>
              <a:gd name="connsiteX29" fmla="*/ 8356209 w 8884920"/>
              <a:gd name="connsiteY29" fmla="*/ 5891823 h 6722334"/>
              <a:gd name="connsiteX30" fmla="*/ 8595360 w 8884920"/>
              <a:gd name="connsiteY30" fmla="*/ 6313854 h 6722334"/>
              <a:gd name="connsiteX31" fmla="*/ 8159262 w 8884920"/>
              <a:gd name="connsiteY31" fmla="*/ 6116906 h 6722334"/>
              <a:gd name="connsiteX32" fmla="*/ 8173329 w 8884920"/>
              <a:gd name="connsiteY32" fmla="*/ 6412328 h 6722334"/>
              <a:gd name="connsiteX33" fmla="*/ 7877908 w 8884920"/>
              <a:gd name="connsiteY33" fmla="*/ 6145041 h 6722334"/>
              <a:gd name="connsiteX34" fmla="*/ 7807569 w 8884920"/>
              <a:gd name="connsiteY34" fmla="*/ 6412328 h 6722334"/>
              <a:gd name="connsiteX35" fmla="*/ 6850966 w 8884920"/>
              <a:gd name="connsiteY35" fmla="*/ 6356057 h 6722334"/>
              <a:gd name="connsiteX36" fmla="*/ 6203853 w 8884920"/>
              <a:gd name="connsiteY36" fmla="*/ 6567072 h 6722334"/>
              <a:gd name="connsiteX37" fmla="*/ 3657600 w 8884920"/>
              <a:gd name="connsiteY37" fmla="*/ 6370124 h 6722334"/>
              <a:gd name="connsiteX38" fmla="*/ 3643012 w 8884920"/>
              <a:gd name="connsiteY38" fmla="*/ 6598307 h 6722334"/>
              <a:gd name="connsiteX39" fmla="*/ 900333 w 8884920"/>
              <a:gd name="connsiteY39" fmla="*/ 6679614 h 6722334"/>
              <a:gd name="connsiteX40" fmla="*/ 1139483 w 8884920"/>
              <a:gd name="connsiteY40" fmla="*/ 6341989 h 6722334"/>
              <a:gd name="connsiteX41" fmla="*/ 675249 w 8884920"/>
              <a:gd name="connsiteY41" fmla="*/ 6356057 h 6722334"/>
              <a:gd name="connsiteX42" fmla="*/ 956603 w 8884920"/>
              <a:gd name="connsiteY42" fmla="*/ 6088771 h 6722334"/>
              <a:gd name="connsiteX43" fmla="*/ 703385 w 8884920"/>
              <a:gd name="connsiteY43" fmla="*/ 6088771 h 6722334"/>
              <a:gd name="connsiteX44" fmla="*/ 970671 w 8884920"/>
              <a:gd name="connsiteY44" fmla="*/ 5723011 h 6722334"/>
              <a:gd name="connsiteX45" fmla="*/ 211016 w 8884920"/>
              <a:gd name="connsiteY45" fmla="*/ 6074703 h 6722334"/>
              <a:gd name="connsiteX46" fmla="*/ 478302 w 8884920"/>
              <a:gd name="connsiteY46" fmla="*/ 5652672 h 6722334"/>
              <a:gd name="connsiteX47" fmla="*/ 196948 w 8884920"/>
              <a:gd name="connsiteY47" fmla="*/ 5723011 h 6722334"/>
              <a:gd name="connsiteX48" fmla="*/ 534573 w 8884920"/>
              <a:gd name="connsiteY48" fmla="*/ 5357251 h 6722334"/>
              <a:gd name="connsiteX49" fmla="*/ 239151 w 8884920"/>
              <a:gd name="connsiteY49" fmla="*/ 5343183 h 6722334"/>
              <a:gd name="connsiteX50" fmla="*/ 506437 w 8884920"/>
              <a:gd name="connsiteY50" fmla="*/ 4161497 h 6722334"/>
              <a:gd name="connsiteX51" fmla="*/ 225083 w 8884920"/>
              <a:gd name="connsiteY51" fmla="*/ 2965743 h 6722334"/>
              <a:gd name="connsiteX52" fmla="*/ 590843 w 8884920"/>
              <a:gd name="connsiteY52" fmla="*/ 1685583 h 6722334"/>
              <a:gd name="connsiteX53" fmla="*/ 140677 w 8884920"/>
              <a:gd name="connsiteY53" fmla="*/ 925928 h 6722334"/>
              <a:gd name="connsiteX54" fmla="*/ 548640 w 8884920"/>
              <a:gd name="connsiteY54" fmla="*/ 1052537 h 6722334"/>
              <a:gd name="connsiteX55" fmla="*/ 0 w 8884920"/>
              <a:gd name="connsiteY55" fmla="*/ 517964 h 6722334"/>
              <a:gd name="connsiteX0" fmla="*/ 0 w 8884920"/>
              <a:gd name="connsiteY0" fmla="*/ 517964 h 6722362"/>
              <a:gd name="connsiteX1" fmla="*/ 548640 w 8884920"/>
              <a:gd name="connsiteY1" fmla="*/ 771183 h 6722362"/>
              <a:gd name="connsiteX2" fmla="*/ 464234 w 8884920"/>
              <a:gd name="connsiteY2" fmla="*/ 138137 h 6722362"/>
              <a:gd name="connsiteX3" fmla="*/ 886265 w 8884920"/>
              <a:gd name="connsiteY3" fmla="*/ 321017 h 6722362"/>
              <a:gd name="connsiteX4" fmla="*/ 1209822 w 8884920"/>
              <a:gd name="connsiteY4" fmla="*/ 110001 h 6722362"/>
              <a:gd name="connsiteX5" fmla="*/ 1828800 w 8884920"/>
              <a:gd name="connsiteY5" fmla="*/ 67798 h 6722362"/>
              <a:gd name="connsiteX6" fmla="*/ 3474720 w 8884920"/>
              <a:gd name="connsiteY6" fmla="*/ 34974 h 6722362"/>
              <a:gd name="connsiteX7" fmla="*/ 4112456 w 8884920"/>
              <a:gd name="connsiteY7" fmla="*/ 277641 h 6722362"/>
              <a:gd name="connsiteX8" fmla="*/ 5106573 w 8884920"/>
              <a:gd name="connsiteY8" fmla="*/ 138137 h 6722362"/>
              <a:gd name="connsiteX9" fmla="*/ 6569613 w 8884920"/>
              <a:gd name="connsiteY9" fmla="*/ 180340 h 6722362"/>
              <a:gd name="connsiteX10" fmla="*/ 6850966 w 8884920"/>
              <a:gd name="connsiteY10" fmla="*/ 335084 h 6722362"/>
              <a:gd name="connsiteX11" fmla="*/ 7244862 w 8884920"/>
              <a:gd name="connsiteY11" fmla="*/ 110001 h 6722362"/>
              <a:gd name="connsiteX12" fmla="*/ 7272997 w 8884920"/>
              <a:gd name="connsiteY12" fmla="*/ 349152 h 6722362"/>
              <a:gd name="connsiteX13" fmla="*/ 7568419 w 8884920"/>
              <a:gd name="connsiteY13" fmla="*/ 194408 h 6722362"/>
              <a:gd name="connsiteX14" fmla="*/ 7582486 w 8884920"/>
              <a:gd name="connsiteY14" fmla="*/ 405423 h 6722362"/>
              <a:gd name="connsiteX15" fmla="*/ 7751299 w 8884920"/>
              <a:gd name="connsiteY15" fmla="*/ 250678 h 6722362"/>
              <a:gd name="connsiteX16" fmla="*/ 7709096 w 8884920"/>
              <a:gd name="connsiteY16" fmla="*/ 672709 h 6722362"/>
              <a:gd name="connsiteX17" fmla="*/ 8271803 w 8884920"/>
              <a:gd name="connsiteY17" fmla="*/ 124069 h 6722362"/>
              <a:gd name="connsiteX18" fmla="*/ 8074856 w 8884920"/>
              <a:gd name="connsiteY18" fmla="*/ 644574 h 6722362"/>
              <a:gd name="connsiteX19" fmla="*/ 8496886 w 8884920"/>
              <a:gd name="connsiteY19" fmla="*/ 517964 h 6722362"/>
              <a:gd name="connsiteX20" fmla="*/ 8356209 w 8884920"/>
              <a:gd name="connsiteY20" fmla="*/ 855589 h 6722362"/>
              <a:gd name="connsiteX21" fmla="*/ 8623496 w 8884920"/>
              <a:gd name="connsiteY21" fmla="*/ 859106 h 6722362"/>
              <a:gd name="connsiteX22" fmla="*/ 8852096 w 8884920"/>
              <a:gd name="connsiteY22" fmla="*/ 582441 h 6722362"/>
              <a:gd name="connsiteX23" fmla="*/ 8731348 w 8884920"/>
              <a:gd name="connsiteY23" fmla="*/ 1780540 h 6722362"/>
              <a:gd name="connsiteX24" fmla="*/ 8807548 w 8884920"/>
              <a:gd name="connsiteY24" fmla="*/ 2023208 h 6722362"/>
              <a:gd name="connsiteX25" fmla="*/ 8591843 w 8884920"/>
              <a:gd name="connsiteY25" fmla="*/ 2360832 h 6722362"/>
              <a:gd name="connsiteX26" fmla="*/ 8771206 w 8884920"/>
              <a:gd name="connsiteY26" fmla="*/ 3007946 h 6722362"/>
              <a:gd name="connsiteX27" fmla="*/ 8862646 w 8884920"/>
              <a:gd name="connsiteY27" fmla="*/ 3598789 h 6722362"/>
              <a:gd name="connsiteX28" fmla="*/ 8637563 w 8884920"/>
              <a:gd name="connsiteY28" fmla="*/ 5807417 h 6722362"/>
              <a:gd name="connsiteX29" fmla="*/ 8356209 w 8884920"/>
              <a:gd name="connsiteY29" fmla="*/ 5891823 h 6722362"/>
              <a:gd name="connsiteX30" fmla="*/ 8595360 w 8884920"/>
              <a:gd name="connsiteY30" fmla="*/ 6313854 h 6722362"/>
              <a:gd name="connsiteX31" fmla="*/ 8159262 w 8884920"/>
              <a:gd name="connsiteY31" fmla="*/ 6116906 h 6722362"/>
              <a:gd name="connsiteX32" fmla="*/ 8173329 w 8884920"/>
              <a:gd name="connsiteY32" fmla="*/ 6412328 h 6722362"/>
              <a:gd name="connsiteX33" fmla="*/ 7877908 w 8884920"/>
              <a:gd name="connsiteY33" fmla="*/ 6145041 h 6722362"/>
              <a:gd name="connsiteX34" fmla="*/ 7807569 w 8884920"/>
              <a:gd name="connsiteY34" fmla="*/ 6412328 h 6722362"/>
              <a:gd name="connsiteX35" fmla="*/ 6850966 w 8884920"/>
              <a:gd name="connsiteY35" fmla="*/ 6356057 h 6722362"/>
              <a:gd name="connsiteX36" fmla="*/ 6203853 w 8884920"/>
              <a:gd name="connsiteY36" fmla="*/ 6567072 h 6722362"/>
              <a:gd name="connsiteX37" fmla="*/ 3657600 w 8884920"/>
              <a:gd name="connsiteY37" fmla="*/ 6370124 h 6722362"/>
              <a:gd name="connsiteX38" fmla="*/ 2957106 w 8884920"/>
              <a:gd name="connsiteY38" fmla="*/ 6598476 h 6722362"/>
              <a:gd name="connsiteX39" fmla="*/ 900333 w 8884920"/>
              <a:gd name="connsiteY39" fmla="*/ 6679614 h 6722362"/>
              <a:gd name="connsiteX40" fmla="*/ 1139483 w 8884920"/>
              <a:gd name="connsiteY40" fmla="*/ 6341989 h 6722362"/>
              <a:gd name="connsiteX41" fmla="*/ 675249 w 8884920"/>
              <a:gd name="connsiteY41" fmla="*/ 6356057 h 6722362"/>
              <a:gd name="connsiteX42" fmla="*/ 956603 w 8884920"/>
              <a:gd name="connsiteY42" fmla="*/ 6088771 h 6722362"/>
              <a:gd name="connsiteX43" fmla="*/ 703385 w 8884920"/>
              <a:gd name="connsiteY43" fmla="*/ 6088771 h 6722362"/>
              <a:gd name="connsiteX44" fmla="*/ 970671 w 8884920"/>
              <a:gd name="connsiteY44" fmla="*/ 5723011 h 6722362"/>
              <a:gd name="connsiteX45" fmla="*/ 211016 w 8884920"/>
              <a:gd name="connsiteY45" fmla="*/ 6074703 h 6722362"/>
              <a:gd name="connsiteX46" fmla="*/ 478302 w 8884920"/>
              <a:gd name="connsiteY46" fmla="*/ 5652672 h 6722362"/>
              <a:gd name="connsiteX47" fmla="*/ 196948 w 8884920"/>
              <a:gd name="connsiteY47" fmla="*/ 5723011 h 6722362"/>
              <a:gd name="connsiteX48" fmla="*/ 534573 w 8884920"/>
              <a:gd name="connsiteY48" fmla="*/ 5357251 h 6722362"/>
              <a:gd name="connsiteX49" fmla="*/ 239151 w 8884920"/>
              <a:gd name="connsiteY49" fmla="*/ 5343183 h 6722362"/>
              <a:gd name="connsiteX50" fmla="*/ 506437 w 8884920"/>
              <a:gd name="connsiteY50" fmla="*/ 4161497 h 6722362"/>
              <a:gd name="connsiteX51" fmla="*/ 225083 w 8884920"/>
              <a:gd name="connsiteY51" fmla="*/ 2965743 h 6722362"/>
              <a:gd name="connsiteX52" fmla="*/ 590843 w 8884920"/>
              <a:gd name="connsiteY52" fmla="*/ 1685583 h 6722362"/>
              <a:gd name="connsiteX53" fmla="*/ 140677 w 8884920"/>
              <a:gd name="connsiteY53" fmla="*/ 925928 h 6722362"/>
              <a:gd name="connsiteX54" fmla="*/ 548640 w 8884920"/>
              <a:gd name="connsiteY54" fmla="*/ 1052537 h 6722362"/>
              <a:gd name="connsiteX55" fmla="*/ 0 w 8884920"/>
              <a:gd name="connsiteY55" fmla="*/ 517964 h 6722362"/>
              <a:gd name="connsiteX0" fmla="*/ 0 w 8884920"/>
              <a:gd name="connsiteY0" fmla="*/ 517964 h 6722390"/>
              <a:gd name="connsiteX1" fmla="*/ 548640 w 8884920"/>
              <a:gd name="connsiteY1" fmla="*/ 771183 h 6722390"/>
              <a:gd name="connsiteX2" fmla="*/ 464234 w 8884920"/>
              <a:gd name="connsiteY2" fmla="*/ 138137 h 6722390"/>
              <a:gd name="connsiteX3" fmla="*/ 886265 w 8884920"/>
              <a:gd name="connsiteY3" fmla="*/ 321017 h 6722390"/>
              <a:gd name="connsiteX4" fmla="*/ 1209822 w 8884920"/>
              <a:gd name="connsiteY4" fmla="*/ 110001 h 6722390"/>
              <a:gd name="connsiteX5" fmla="*/ 1828800 w 8884920"/>
              <a:gd name="connsiteY5" fmla="*/ 67798 h 6722390"/>
              <a:gd name="connsiteX6" fmla="*/ 3474720 w 8884920"/>
              <a:gd name="connsiteY6" fmla="*/ 34974 h 6722390"/>
              <a:gd name="connsiteX7" fmla="*/ 4112456 w 8884920"/>
              <a:gd name="connsiteY7" fmla="*/ 277641 h 6722390"/>
              <a:gd name="connsiteX8" fmla="*/ 5106573 w 8884920"/>
              <a:gd name="connsiteY8" fmla="*/ 138137 h 6722390"/>
              <a:gd name="connsiteX9" fmla="*/ 6569613 w 8884920"/>
              <a:gd name="connsiteY9" fmla="*/ 180340 h 6722390"/>
              <a:gd name="connsiteX10" fmla="*/ 6850966 w 8884920"/>
              <a:gd name="connsiteY10" fmla="*/ 335084 h 6722390"/>
              <a:gd name="connsiteX11" fmla="*/ 7244862 w 8884920"/>
              <a:gd name="connsiteY11" fmla="*/ 110001 h 6722390"/>
              <a:gd name="connsiteX12" fmla="*/ 7272997 w 8884920"/>
              <a:gd name="connsiteY12" fmla="*/ 349152 h 6722390"/>
              <a:gd name="connsiteX13" fmla="*/ 7568419 w 8884920"/>
              <a:gd name="connsiteY13" fmla="*/ 194408 h 6722390"/>
              <a:gd name="connsiteX14" fmla="*/ 7582486 w 8884920"/>
              <a:gd name="connsiteY14" fmla="*/ 405423 h 6722390"/>
              <a:gd name="connsiteX15" fmla="*/ 7751299 w 8884920"/>
              <a:gd name="connsiteY15" fmla="*/ 250678 h 6722390"/>
              <a:gd name="connsiteX16" fmla="*/ 7709096 w 8884920"/>
              <a:gd name="connsiteY16" fmla="*/ 672709 h 6722390"/>
              <a:gd name="connsiteX17" fmla="*/ 8271803 w 8884920"/>
              <a:gd name="connsiteY17" fmla="*/ 124069 h 6722390"/>
              <a:gd name="connsiteX18" fmla="*/ 8074856 w 8884920"/>
              <a:gd name="connsiteY18" fmla="*/ 644574 h 6722390"/>
              <a:gd name="connsiteX19" fmla="*/ 8496886 w 8884920"/>
              <a:gd name="connsiteY19" fmla="*/ 517964 h 6722390"/>
              <a:gd name="connsiteX20" fmla="*/ 8356209 w 8884920"/>
              <a:gd name="connsiteY20" fmla="*/ 855589 h 6722390"/>
              <a:gd name="connsiteX21" fmla="*/ 8623496 w 8884920"/>
              <a:gd name="connsiteY21" fmla="*/ 859106 h 6722390"/>
              <a:gd name="connsiteX22" fmla="*/ 8852096 w 8884920"/>
              <a:gd name="connsiteY22" fmla="*/ 582441 h 6722390"/>
              <a:gd name="connsiteX23" fmla="*/ 8731348 w 8884920"/>
              <a:gd name="connsiteY23" fmla="*/ 1780540 h 6722390"/>
              <a:gd name="connsiteX24" fmla="*/ 8807548 w 8884920"/>
              <a:gd name="connsiteY24" fmla="*/ 2023208 h 6722390"/>
              <a:gd name="connsiteX25" fmla="*/ 8591843 w 8884920"/>
              <a:gd name="connsiteY25" fmla="*/ 2360832 h 6722390"/>
              <a:gd name="connsiteX26" fmla="*/ 8771206 w 8884920"/>
              <a:gd name="connsiteY26" fmla="*/ 3007946 h 6722390"/>
              <a:gd name="connsiteX27" fmla="*/ 8862646 w 8884920"/>
              <a:gd name="connsiteY27" fmla="*/ 3598789 h 6722390"/>
              <a:gd name="connsiteX28" fmla="*/ 8637563 w 8884920"/>
              <a:gd name="connsiteY28" fmla="*/ 5807417 h 6722390"/>
              <a:gd name="connsiteX29" fmla="*/ 8356209 w 8884920"/>
              <a:gd name="connsiteY29" fmla="*/ 5891823 h 6722390"/>
              <a:gd name="connsiteX30" fmla="*/ 8595360 w 8884920"/>
              <a:gd name="connsiteY30" fmla="*/ 6313854 h 6722390"/>
              <a:gd name="connsiteX31" fmla="*/ 8159262 w 8884920"/>
              <a:gd name="connsiteY31" fmla="*/ 6116906 h 6722390"/>
              <a:gd name="connsiteX32" fmla="*/ 8173329 w 8884920"/>
              <a:gd name="connsiteY32" fmla="*/ 6412328 h 6722390"/>
              <a:gd name="connsiteX33" fmla="*/ 7877908 w 8884920"/>
              <a:gd name="connsiteY33" fmla="*/ 6145041 h 6722390"/>
              <a:gd name="connsiteX34" fmla="*/ 7807569 w 8884920"/>
              <a:gd name="connsiteY34" fmla="*/ 6412328 h 6722390"/>
              <a:gd name="connsiteX35" fmla="*/ 6850966 w 8884920"/>
              <a:gd name="connsiteY35" fmla="*/ 6356057 h 6722390"/>
              <a:gd name="connsiteX36" fmla="*/ 6203853 w 8884920"/>
              <a:gd name="connsiteY36" fmla="*/ 6567072 h 6722390"/>
              <a:gd name="connsiteX37" fmla="*/ 3657600 w 8884920"/>
              <a:gd name="connsiteY37" fmla="*/ 6370124 h 6722390"/>
              <a:gd name="connsiteX38" fmla="*/ 2195027 w 8884920"/>
              <a:gd name="connsiteY38" fmla="*/ 6598645 h 6722390"/>
              <a:gd name="connsiteX39" fmla="*/ 900333 w 8884920"/>
              <a:gd name="connsiteY39" fmla="*/ 6679614 h 6722390"/>
              <a:gd name="connsiteX40" fmla="*/ 1139483 w 8884920"/>
              <a:gd name="connsiteY40" fmla="*/ 6341989 h 6722390"/>
              <a:gd name="connsiteX41" fmla="*/ 675249 w 8884920"/>
              <a:gd name="connsiteY41" fmla="*/ 6356057 h 6722390"/>
              <a:gd name="connsiteX42" fmla="*/ 956603 w 8884920"/>
              <a:gd name="connsiteY42" fmla="*/ 6088771 h 6722390"/>
              <a:gd name="connsiteX43" fmla="*/ 703385 w 8884920"/>
              <a:gd name="connsiteY43" fmla="*/ 6088771 h 6722390"/>
              <a:gd name="connsiteX44" fmla="*/ 970671 w 8884920"/>
              <a:gd name="connsiteY44" fmla="*/ 5723011 h 6722390"/>
              <a:gd name="connsiteX45" fmla="*/ 211016 w 8884920"/>
              <a:gd name="connsiteY45" fmla="*/ 6074703 h 6722390"/>
              <a:gd name="connsiteX46" fmla="*/ 478302 w 8884920"/>
              <a:gd name="connsiteY46" fmla="*/ 5652672 h 6722390"/>
              <a:gd name="connsiteX47" fmla="*/ 196948 w 8884920"/>
              <a:gd name="connsiteY47" fmla="*/ 5723011 h 6722390"/>
              <a:gd name="connsiteX48" fmla="*/ 534573 w 8884920"/>
              <a:gd name="connsiteY48" fmla="*/ 5357251 h 6722390"/>
              <a:gd name="connsiteX49" fmla="*/ 239151 w 8884920"/>
              <a:gd name="connsiteY49" fmla="*/ 5343183 h 6722390"/>
              <a:gd name="connsiteX50" fmla="*/ 506437 w 8884920"/>
              <a:gd name="connsiteY50" fmla="*/ 4161497 h 6722390"/>
              <a:gd name="connsiteX51" fmla="*/ 225083 w 8884920"/>
              <a:gd name="connsiteY51" fmla="*/ 2965743 h 6722390"/>
              <a:gd name="connsiteX52" fmla="*/ 590843 w 8884920"/>
              <a:gd name="connsiteY52" fmla="*/ 1685583 h 6722390"/>
              <a:gd name="connsiteX53" fmla="*/ 140677 w 8884920"/>
              <a:gd name="connsiteY53" fmla="*/ 925928 h 6722390"/>
              <a:gd name="connsiteX54" fmla="*/ 548640 w 8884920"/>
              <a:gd name="connsiteY54" fmla="*/ 1052537 h 6722390"/>
              <a:gd name="connsiteX55" fmla="*/ 0 w 8884920"/>
              <a:gd name="connsiteY55" fmla="*/ 517964 h 6722390"/>
              <a:gd name="connsiteX0" fmla="*/ 0 w 8884920"/>
              <a:gd name="connsiteY0" fmla="*/ 517964 h 6722390"/>
              <a:gd name="connsiteX1" fmla="*/ 548640 w 8884920"/>
              <a:gd name="connsiteY1" fmla="*/ 771183 h 6722390"/>
              <a:gd name="connsiteX2" fmla="*/ 464234 w 8884920"/>
              <a:gd name="connsiteY2" fmla="*/ 138137 h 6722390"/>
              <a:gd name="connsiteX3" fmla="*/ 886265 w 8884920"/>
              <a:gd name="connsiteY3" fmla="*/ 321017 h 6722390"/>
              <a:gd name="connsiteX4" fmla="*/ 1209822 w 8884920"/>
              <a:gd name="connsiteY4" fmla="*/ 110001 h 6722390"/>
              <a:gd name="connsiteX5" fmla="*/ 1828800 w 8884920"/>
              <a:gd name="connsiteY5" fmla="*/ 67798 h 6722390"/>
              <a:gd name="connsiteX6" fmla="*/ 3474720 w 8884920"/>
              <a:gd name="connsiteY6" fmla="*/ 34974 h 6722390"/>
              <a:gd name="connsiteX7" fmla="*/ 4112456 w 8884920"/>
              <a:gd name="connsiteY7" fmla="*/ 277641 h 6722390"/>
              <a:gd name="connsiteX8" fmla="*/ 5106573 w 8884920"/>
              <a:gd name="connsiteY8" fmla="*/ 138137 h 6722390"/>
              <a:gd name="connsiteX9" fmla="*/ 6569613 w 8884920"/>
              <a:gd name="connsiteY9" fmla="*/ 180340 h 6722390"/>
              <a:gd name="connsiteX10" fmla="*/ 6850966 w 8884920"/>
              <a:gd name="connsiteY10" fmla="*/ 335084 h 6722390"/>
              <a:gd name="connsiteX11" fmla="*/ 7244862 w 8884920"/>
              <a:gd name="connsiteY11" fmla="*/ 110001 h 6722390"/>
              <a:gd name="connsiteX12" fmla="*/ 7272997 w 8884920"/>
              <a:gd name="connsiteY12" fmla="*/ 349152 h 6722390"/>
              <a:gd name="connsiteX13" fmla="*/ 7568419 w 8884920"/>
              <a:gd name="connsiteY13" fmla="*/ 194408 h 6722390"/>
              <a:gd name="connsiteX14" fmla="*/ 7582486 w 8884920"/>
              <a:gd name="connsiteY14" fmla="*/ 405423 h 6722390"/>
              <a:gd name="connsiteX15" fmla="*/ 7751299 w 8884920"/>
              <a:gd name="connsiteY15" fmla="*/ 250678 h 6722390"/>
              <a:gd name="connsiteX16" fmla="*/ 7709096 w 8884920"/>
              <a:gd name="connsiteY16" fmla="*/ 672709 h 6722390"/>
              <a:gd name="connsiteX17" fmla="*/ 8271803 w 8884920"/>
              <a:gd name="connsiteY17" fmla="*/ 124069 h 6722390"/>
              <a:gd name="connsiteX18" fmla="*/ 8074856 w 8884920"/>
              <a:gd name="connsiteY18" fmla="*/ 644574 h 6722390"/>
              <a:gd name="connsiteX19" fmla="*/ 8496886 w 8884920"/>
              <a:gd name="connsiteY19" fmla="*/ 517964 h 6722390"/>
              <a:gd name="connsiteX20" fmla="*/ 8356209 w 8884920"/>
              <a:gd name="connsiteY20" fmla="*/ 855589 h 6722390"/>
              <a:gd name="connsiteX21" fmla="*/ 8623496 w 8884920"/>
              <a:gd name="connsiteY21" fmla="*/ 859106 h 6722390"/>
              <a:gd name="connsiteX22" fmla="*/ 8852096 w 8884920"/>
              <a:gd name="connsiteY22" fmla="*/ 582441 h 6722390"/>
              <a:gd name="connsiteX23" fmla="*/ 8731348 w 8884920"/>
              <a:gd name="connsiteY23" fmla="*/ 1780540 h 6722390"/>
              <a:gd name="connsiteX24" fmla="*/ 8807548 w 8884920"/>
              <a:gd name="connsiteY24" fmla="*/ 2023208 h 6722390"/>
              <a:gd name="connsiteX25" fmla="*/ 8591843 w 8884920"/>
              <a:gd name="connsiteY25" fmla="*/ 2360832 h 6722390"/>
              <a:gd name="connsiteX26" fmla="*/ 8771206 w 8884920"/>
              <a:gd name="connsiteY26" fmla="*/ 3007946 h 6722390"/>
              <a:gd name="connsiteX27" fmla="*/ 8862646 w 8884920"/>
              <a:gd name="connsiteY27" fmla="*/ 3598789 h 6722390"/>
              <a:gd name="connsiteX28" fmla="*/ 8637563 w 8884920"/>
              <a:gd name="connsiteY28" fmla="*/ 5807417 h 6722390"/>
              <a:gd name="connsiteX29" fmla="*/ 8356209 w 8884920"/>
              <a:gd name="connsiteY29" fmla="*/ 5891823 h 6722390"/>
              <a:gd name="connsiteX30" fmla="*/ 8595360 w 8884920"/>
              <a:gd name="connsiteY30" fmla="*/ 6313854 h 6722390"/>
              <a:gd name="connsiteX31" fmla="*/ 8159262 w 8884920"/>
              <a:gd name="connsiteY31" fmla="*/ 6116906 h 6722390"/>
              <a:gd name="connsiteX32" fmla="*/ 8173329 w 8884920"/>
              <a:gd name="connsiteY32" fmla="*/ 6412328 h 6722390"/>
              <a:gd name="connsiteX33" fmla="*/ 7877908 w 8884920"/>
              <a:gd name="connsiteY33" fmla="*/ 6145041 h 6722390"/>
              <a:gd name="connsiteX34" fmla="*/ 7807569 w 8884920"/>
              <a:gd name="connsiteY34" fmla="*/ 6412328 h 6722390"/>
              <a:gd name="connsiteX35" fmla="*/ 6850966 w 8884920"/>
              <a:gd name="connsiteY35" fmla="*/ 6356057 h 6722390"/>
              <a:gd name="connsiteX36" fmla="*/ 6203853 w 8884920"/>
              <a:gd name="connsiteY36" fmla="*/ 6567072 h 6722390"/>
              <a:gd name="connsiteX37" fmla="*/ 3657469 w 8884920"/>
              <a:gd name="connsiteY37" fmla="*/ 6370287 h 6722390"/>
              <a:gd name="connsiteX38" fmla="*/ 2195027 w 8884920"/>
              <a:gd name="connsiteY38" fmla="*/ 6598645 h 6722390"/>
              <a:gd name="connsiteX39" fmla="*/ 900333 w 8884920"/>
              <a:gd name="connsiteY39" fmla="*/ 6679614 h 6722390"/>
              <a:gd name="connsiteX40" fmla="*/ 1139483 w 8884920"/>
              <a:gd name="connsiteY40" fmla="*/ 6341989 h 6722390"/>
              <a:gd name="connsiteX41" fmla="*/ 675249 w 8884920"/>
              <a:gd name="connsiteY41" fmla="*/ 6356057 h 6722390"/>
              <a:gd name="connsiteX42" fmla="*/ 956603 w 8884920"/>
              <a:gd name="connsiteY42" fmla="*/ 6088771 h 6722390"/>
              <a:gd name="connsiteX43" fmla="*/ 703385 w 8884920"/>
              <a:gd name="connsiteY43" fmla="*/ 6088771 h 6722390"/>
              <a:gd name="connsiteX44" fmla="*/ 970671 w 8884920"/>
              <a:gd name="connsiteY44" fmla="*/ 5723011 h 6722390"/>
              <a:gd name="connsiteX45" fmla="*/ 211016 w 8884920"/>
              <a:gd name="connsiteY45" fmla="*/ 6074703 h 6722390"/>
              <a:gd name="connsiteX46" fmla="*/ 478302 w 8884920"/>
              <a:gd name="connsiteY46" fmla="*/ 5652672 h 6722390"/>
              <a:gd name="connsiteX47" fmla="*/ 196948 w 8884920"/>
              <a:gd name="connsiteY47" fmla="*/ 5723011 h 6722390"/>
              <a:gd name="connsiteX48" fmla="*/ 534573 w 8884920"/>
              <a:gd name="connsiteY48" fmla="*/ 5357251 h 6722390"/>
              <a:gd name="connsiteX49" fmla="*/ 239151 w 8884920"/>
              <a:gd name="connsiteY49" fmla="*/ 5343183 h 6722390"/>
              <a:gd name="connsiteX50" fmla="*/ 506437 w 8884920"/>
              <a:gd name="connsiteY50" fmla="*/ 4161497 h 6722390"/>
              <a:gd name="connsiteX51" fmla="*/ 225083 w 8884920"/>
              <a:gd name="connsiteY51" fmla="*/ 2965743 h 6722390"/>
              <a:gd name="connsiteX52" fmla="*/ 590843 w 8884920"/>
              <a:gd name="connsiteY52" fmla="*/ 1685583 h 6722390"/>
              <a:gd name="connsiteX53" fmla="*/ 140677 w 8884920"/>
              <a:gd name="connsiteY53" fmla="*/ 925928 h 6722390"/>
              <a:gd name="connsiteX54" fmla="*/ 548640 w 8884920"/>
              <a:gd name="connsiteY54" fmla="*/ 1052537 h 6722390"/>
              <a:gd name="connsiteX55" fmla="*/ 0 w 8884920"/>
              <a:gd name="connsiteY55" fmla="*/ 517964 h 6722390"/>
              <a:gd name="connsiteX0" fmla="*/ 0 w 8884920"/>
              <a:gd name="connsiteY0" fmla="*/ 517964 h 6722390"/>
              <a:gd name="connsiteX1" fmla="*/ 548640 w 8884920"/>
              <a:gd name="connsiteY1" fmla="*/ 771183 h 6722390"/>
              <a:gd name="connsiteX2" fmla="*/ 464234 w 8884920"/>
              <a:gd name="connsiteY2" fmla="*/ 138137 h 6722390"/>
              <a:gd name="connsiteX3" fmla="*/ 886265 w 8884920"/>
              <a:gd name="connsiteY3" fmla="*/ 321017 h 6722390"/>
              <a:gd name="connsiteX4" fmla="*/ 1209822 w 8884920"/>
              <a:gd name="connsiteY4" fmla="*/ 110001 h 6722390"/>
              <a:gd name="connsiteX5" fmla="*/ 1828800 w 8884920"/>
              <a:gd name="connsiteY5" fmla="*/ 67798 h 6722390"/>
              <a:gd name="connsiteX6" fmla="*/ 3474720 w 8884920"/>
              <a:gd name="connsiteY6" fmla="*/ 34974 h 6722390"/>
              <a:gd name="connsiteX7" fmla="*/ 4112456 w 8884920"/>
              <a:gd name="connsiteY7" fmla="*/ 277641 h 6722390"/>
              <a:gd name="connsiteX8" fmla="*/ 5106573 w 8884920"/>
              <a:gd name="connsiteY8" fmla="*/ 138137 h 6722390"/>
              <a:gd name="connsiteX9" fmla="*/ 6569613 w 8884920"/>
              <a:gd name="connsiteY9" fmla="*/ 180340 h 6722390"/>
              <a:gd name="connsiteX10" fmla="*/ 6850966 w 8884920"/>
              <a:gd name="connsiteY10" fmla="*/ 335084 h 6722390"/>
              <a:gd name="connsiteX11" fmla="*/ 7244862 w 8884920"/>
              <a:gd name="connsiteY11" fmla="*/ 110001 h 6722390"/>
              <a:gd name="connsiteX12" fmla="*/ 7272997 w 8884920"/>
              <a:gd name="connsiteY12" fmla="*/ 349152 h 6722390"/>
              <a:gd name="connsiteX13" fmla="*/ 7568419 w 8884920"/>
              <a:gd name="connsiteY13" fmla="*/ 194408 h 6722390"/>
              <a:gd name="connsiteX14" fmla="*/ 7582486 w 8884920"/>
              <a:gd name="connsiteY14" fmla="*/ 405423 h 6722390"/>
              <a:gd name="connsiteX15" fmla="*/ 7751299 w 8884920"/>
              <a:gd name="connsiteY15" fmla="*/ 250678 h 6722390"/>
              <a:gd name="connsiteX16" fmla="*/ 7709096 w 8884920"/>
              <a:gd name="connsiteY16" fmla="*/ 672709 h 6722390"/>
              <a:gd name="connsiteX17" fmla="*/ 8271803 w 8884920"/>
              <a:gd name="connsiteY17" fmla="*/ 124069 h 6722390"/>
              <a:gd name="connsiteX18" fmla="*/ 8074856 w 8884920"/>
              <a:gd name="connsiteY18" fmla="*/ 644574 h 6722390"/>
              <a:gd name="connsiteX19" fmla="*/ 8496886 w 8884920"/>
              <a:gd name="connsiteY19" fmla="*/ 517964 h 6722390"/>
              <a:gd name="connsiteX20" fmla="*/ 8356209 w 8884920"/>
              <a:gd name="connsiteY20" fmla="*/ 855589 h 6722390"/>
              <a:gd name="connsiteX21" fmla="*/ 8623496 w 8884920"/>
              <a:gd name="connsiteY21" fmla="*/ 859106 h 6722390"/>
              <a:gd name="connsiteX22" fmla="*/ 8852096 w 8884920"/>
              <a:gd name="connsiteY22" fmla="*/ 582441 h 6722390"/>
              <a:gd name="connsiteX23" fmla="*/ 8731348 w 8884920"/>
              <a:gd name="connsiteY23" fmla="*/ 1780540 h 6722390"/>
              <a:gd name="connsiteX24" fmla="*/ 8807548 w 8884920"/>
              <a:gd name="connsiteY24" fmla="*/ 2023208 h 6722390"/>
              <a:gd name="connsiteX25" fmla="*/ 8591843 w 8884920"/>
              <a:gd name="connsiteY25" fmla="*/ 2360832 h 6722390"/>
              <a:gd name="connsiteX26" fmla="*/ 8771206 w 8884920"/>
              <a:gd name="connsiteY26" fmla="*/ 3007946 h 6722390"/>
              <a:gd name="connsiteX27" fmla="*/ 8862646 w 8884920"/>
              <a:gd name="connsiteY27" fmla="*/ 3598789 h 6722390"/>
              <a:gd name="connsiteX28" fmla="*/ 8637563 w 8884920"/>
              <a:gd name="connsiteY28" fmla="*/ 5807417 h 6722390"/>
              <a:gd name="connsiteX29" fmla="*/ 8356209 w 8884920"/>
              <a:gd name="connsiteY29" fmla="*/ 5891823 h 6722390"/>
              <a:gd name="connsiteX30" fmla="*/ 8595360 w 8884920"/>
              <a:gd name="connsiteY30" fmla="*/ 6313854 h 6722390"/>
              <a:gd name="connsiteX31" fmla="*/ 8159262 w 8884920"/>
              <a:gd name="connsiteY31" fmla="*/ 6116906 h 6722390"/>
              <a:gd name="connsiteX32" fmla="*/ 8173329 w 8884920"/>
              <a:gd name="connsiteY32" fmla="*/ 6412328 h 6722390"/>
              <a:gd name="connsiteX33" fmla="*/ 7877908 w 8884920"/>
              <a:gd name="connsiteY33" fmla="*/ 6145041 h 6722390"/>
              <a:gd name="connsiteX34" fmla="*/ 7807569 w 8884920"/>
              <a:gd name="connsiteY34" fmla="*/ 6412328 h 6722390"/>
              <a:gd name="connsiteX35" fmla="*/ 6850966 w 8884920"/>
              <a:gd name="connsiteY35" fmla="*/ 6356057 h 6722390"/>
              <a:gd name="connsiteX36" fmla="*/ 6203853 w 8884920"/>
              <a:gd name="connsiteY36" fmla="*/ 6567072 h 6722390"/>
              <a:gd name="connsiteX37" fmla="*/ 3657469 w 8884920"/>
              <a:gd name="connsiteY37" fmla="*/ 6370287 h 6722390"/>
              <a:gd name="connsiteX38" fmla="*/ 2195027 w 8884920"/>
              <a:gd name="connsiteY38" fmla="*/ 6598645 h 6722390"/>
              <a:gd name="connsiteX39" fmla="*/ 900333 w 8884920"/>
              <a:gd name="connsiteY39" fmla="*/ 6679614 h 6722390"/>
              <a:gd name="connsiteX40" fmla="*/ 1139483 w 8884920"/>
              <a:gd name="connsiteY40" fmla="*/ 6341989 h 6722390"/>
              <a:gd name="connsiteX41" fmla="*/ 675249 w 8884920"/>
              <a:gd name="connsiteY41" fmla="*/ 6356057 h 6722390"/>
              <a:gd name="connsiteX42" fmla="*/ 956603 w 8884920"/>
              <a:gd name="connsiteY42" fmla="*/ 6088771 h 6722390"/>
              <a:gd name="connsiteX43" fmla="*/ 703385 w 8884920"/>
              <a:gd name="connsiteY43" fmla="*/ 6088771 h 6722390"/>
              <a:gd name="connsiteX44" fmla="*/ 970671 w 8884920"/>
              <a:gd name="connsiteY44" fmla="*/ 5723011 h 6722390"/>
              <a:gd name="connsiteX45" fmla="*/ 211016 w 8884920"/>
              <a:gd name="connsiteY45" fmla="*/ 6074703 h 6722390"/>
              <a:gd name="connsiteX46" fmla="*/ 478302 w 8884920"/>
              <a:gd name="connsiteY46" fmla="*/ 5652672 h 6722390"/>
              <a:gd name="connsiteX47" fmla="*/ 196948 w 8884920"/>
              <a:gd name="connsiteY47" fmla="*/ 5723011 h 6722390"/>
              <a:gd name="connsiteX48" fmla="*/ 534573 w 8884920"/>
              <a:gd name="connsiteY48" fmla="*/ 5357251 h 6722390"/>
              <a:gd name="connsiteX49" fmla="*/ 239151 w 8884920"/>
              <a:gd name="connsiteY49" fmla="*/ 5343183 h 6722390"/>
              <a:gd name="connsiteX50" fmla="*/ 506437 w 8884920"/>
              <a:gd name="connsiteY50" fmla="*/ 4161497 h 6722390"/>
              <a:gd name="connsiteX51" fmla="*/ 225083 w 8884920"/>
              <a:gd name="connsiteY51" fmla="*/ 2965743 h 6722390"/>
              <a:gd name="connsiteX52" fmla="*/ 590843 w 8884920"/>
              <a:gd name="connsiteY52" fmla="*/ 1685583 h 6722390"/>
              <a:gd name="connsiteX53" fmla="*/ 140677 w 8884920"/>
              <a:gd name="connsiteY53" fmla="*/ 925928 h 6722390"/>
              <a:gd name="connsiteX54" fmla="*/ 548640 w 8884920"/>
              <a:gd name="connsiteY54" fmla="*/ 1052537 h 6722390"/>
              <a:gd name="connsiteX55" fmla="*/ 0 w 8884920"/>
              <a:gd name="connsiteY55" fmla="*/ 517964 h 6722390"/>
              <a:gd name="connsiteX0" fmla="*/ 0 w 8884920"/>
              <a:gd name="connsiteY0" fmla="*/ 517964 h 6722390"/>
              <a:gd name="connsiteX1" fmla="*/ 548640 w 8884920"/>
              <a:gd name="connsiteY1" fmla="*/ 771183 h 6722390"/>
              <a:gd name="connsiteX2" fmla="*/ 464234 w 8884920"/>
              <a:gd name="connsiteY2" fmla="*/ 138137 h 6722390"/>
              <a:gd name="connsiteX3" fmla="*/ 886265 w 8884920"/>
              <a:gd name="connsiteY3" fmla="*/ 321017 h 6722390"/>
              <a:gd name="connsiteX4" fmla="*/ 1209822 w 8884920"/>
              <a:gd name="connsiteY4" fmla="*/ 110001 h 6722390"/>
              <a:gd name="connsiteX5" fmla="*/ 1828800 w 8884920"/>
              <a:gd name="connsiteY5" fmla="*/ 67798 h 6722390"/>
              <a:gd name="connsiteX6" fmla="*/ 3474720 w 8884920"/>
              <a:gd name="connsiteY6" fmla="*/ 34974 h 6722390"/>
              <a:gd name="connsiteX7" fmla="*/ 4112456 w 8884920"/>
              <a:gd name="connsiteY7" fmla="*/ 277641 h 6722390"/>
              <a:gd name="connsiteX8" fmla="*/ 5106573 w 8884920"/>
              <a:gd name="connsiteY8" fmla="*/ 138137 h 6722390"/>
              <a:gd name="connsiteX9" fmla="*/ 6569613 w 8884920"/>
              <a:gd name="connsiteY9" fmla="*/ 180340 h 6722390"/>
              <a:gd name="connsiteX10" fmla="*/ 6850966 w 8884920"/>
              <a:gd name="connsiteY10" fmla="*/ 335084 h 6722390"/>
              <a:gd name="connsiteX11" fmla="*/ 7244862 w 8884920"/>
              <a:gd name="connsiteY11" fmla="*/ 110001 h 6722390"/>
              <a:gd name="connsiteX12" fmla="*/ 7272997 w 8884920"/>
              <a:gd name="connsiteY12" fmla="*/ 349152 h 6722390"/>
              <a:gd name="connsiteX13" fmla="*/ 7568419 w 8884920"/>
              <a:gd name="connsiteY13" fmla="*/ 194408 h 6722390"/>
              <a:gd name="connsiteX14" fmla="*/ 7582486 w 8884920"/>
              <a:gd name="connsiteY14" fmla="*/ 405423 h 6722390"/>
              <a:gd name="connsiteX15" fmla="*/ 7751299 w 8884920"/>
              <a:gd name="connsiteY15" fmla="*/ 250678 h 6722390"/>
              <a:gd name="connsiteX16" fmla="*/ 7709096 w 8884920"/>
              <a:gd name="connsiteY16" fmla="*/ 672709 h 6722390"/>
              <a:gd name="connsiteX17" fmla="*/ 8271803 w 8884920"/>
              <a:gd name="connsiteY17" fmla="*/ 124069 h 6722390"/>
              <a:gd name="connsiteX18" fmla="*/ 8074856 w 8884920"/>
              <a:gd name="connsiteY18" fmla="*/ 644574 h 6722390"/>
              <a:gd name="connsiteX19" fmla="*/ 8496886 w 8884920"/>
              <a:gd name="connsiteY19" fmla="*/ 517964 h 6722390"/>
              <a:gd name="connsiteX20" fmla="*/ 8356209 w 8884920"/>
              <a:gd name="connsiteY20" fmla="*/ 855589 h 6722390"/>
              <a:gd name="connsiteX21" fmla="*/ 8623496 w 8884920"/>
              <a:gd name="connsiteY21" fmla="*/ 859106 h 6722390"/>
              <a:gd name="connsiteX22" fmla="*/ 8852096 w 8884920"/>
              <a:gd name="connsiteY22" fmla="*/ 582441 h 6722390"/>
              <a:gd name="connsiteX23" fmla="*/ 8731348 w 8884920"/>
              <a:gd name="connsiteY23" fmla="*/ 1780540 h 6722390"/>
              <a:gd name="connsiteX24" fmla="*/ 8807548 w 8884920"/>
              <a:gd name="connsiteY24" fmla="*/ 2023208 h 6722390"/>
              <a:gd name="connsiteX25" fmla="*/ 8591843 w 8884920"/>
              <a:gd name="connsiteY25" fmla="*/ 2360832 h 6722390"/>
              <a:gd name="connsiteX26" fmla="*/ 8771206 w 8884920"/>
              <a:gd name="connsiteY26" fmla="*/ 3007946 h 6722390"/>
              <a:gd name="connsiteX27" fmla="*/ 8862646 w 8884920"/>
              <a:gd name="connsiteY27" fmla="*/ 3598789 h 6722390"/>
              <a:gd name="connsiteX28" fmla="*/ 8637563 w 8884920"/>
              <a:gd name="connsiteY28" fmla="*/ 5807417 h 6722390"/>
              <a:gd name="connsiteX29" fmla="*/ 8356209 w 8884920"/>
              <a:gd name="connsiteY29" fmla="*/ 5891823 h 6722390"/>
              <a:gd name="connsiteX30" fmla="*/ 8595360 w 8884920"/>
              <a:gd name="connsiteY30" fmla="*/ 6313854 h 6722390"/>
              <a:gd name="connsiteX31" fmla="*/ 8159262 w 8884920"/>
              <a:gd name="connsiteY31" fmla="*/ 6116906 h 6722390"/>
              <a:gd name="connsiteX32" fmla="*/ 8173329 w 8884920"/>
              <a:gd name="connsiteY32" fmla="*/ 6412328 h 6722390"/>
              <a:gd name="connsiteX33" fmla="*/ 7877908 w 8884920"/>
              <a:gd name="connsiteY33" fmla="*/ 6145041 h 6722390"/>
              <a:gd name="connsiteX34" fmla="*/ 7807569 w 8884920"/>
              <a:gd name="connsiteY34" fmla="*/ 6412328 h 6722390"/>
              <a:gd name="connsiteX35" fmla="*/ 6850966 w 8884920"/>
              <a:gd name="connsiteY35" fmla="*/ 6356057 h 6722390"/>
              <a:gd name="connsiteX36" fmla="*/ 6203853 w 8884920"/>
              <a:gd name="connsiteY36" fmla="*/ 6567072 h 6722390"/>
              <a:gd name="connsiteX37" fmla="*/ 4557379 w 8884920"/>
              <a:gd name="connsiteY37" fmla="*/ 6496314 h 6722390"/>
              <a:gd name="connsiteX38" fmla="*/ 3657469 w 8884920"/>
              <a:gd name="connsiteY38" fmla="*/ 6370287 h 6722390"/>
              <a:gd name="connsiteX39" fmla="*/ 2195027 w 8884920"/>
              <a:gd name="connsiteY39" fmla="*/ 6598645 h 6722390"/>
              <a:gd name="connsiteX40" fmla="*/ 900333 w 8884920"/>
              <a:gd name="connsiteY40" fmla="*/ 6679614 h 6722390"/>
              <a:gd name="connsiteX41" fmla="*/ 1139483 w 8884920"/>
              <a:gd name="connsiteY41" fmla="*/ 6341989 h 6722390"/>
              <a:gd name="connsiteX42" fmla="*/ 675249 w 8884920"/>
              <a:gd name="connsiteY42" fmla="*/ 6356057 h 6722390"/>
              <a:gd name="connsiteX43" fmla="*/ 956603 w 8884920"/>
              <a:gd name="connsiteY43" fmla="*/ 6088771 h 6722390"/>
              <a:gd name="connsiteX44" fmla="*/ 703385 w 8884920"/>
              <a:gd name="connsiteY44" fmla="*/ 6088771 h 6722390"/>
              <a:gd name="connsiteX45" fmla="*/ 970671 w 8884920"/>
              <a:gd name="connsiteY45" fmla="*/ 5723011 h 6722390"/>
              <a:gd name="connsiteX46" fmla="*/ 211016 w 8884920"/>
              <a:gd name="connsiteY46" fmla="*/ 6074703 h 6722390"/>
              <a:gd name="connsiteX47" fmla="*/ 478302 w 8884920"/>
              <a:gd name="connsiteY47" fmla="*/ 5652672 h 6722390"/>
              <a:gd name="connsiteX48" fmla="*/ 196948 w 8884920"/>
              <a:gd name="connsiteY48" fmla="*/ 5723011 h 6722390"/>
              <a:gd name="connsiteX49" fmla="*/ 534573 w 8884920"/>
              <a:gd name="connsiteY49" fmla="*/ 5357251 h 6722390"/>
              <a:gd name="connsiteX50" fmla="*/ 239151 w 8884920"/>
              <a:gd name="connsiteY50" fmla="*/ 5343183 h 6722390"/>
              <a:gd name="connsiteX51" fmla="*/ 506437 w 8884920"/>
              <a:gd name="connsiteY51" fmla="*/ 4161497 h 6722390"/>
              <a:gd name="connsiteX52" fmla="*/ 225083 w 8884920"/>
              <a:gd name="connsiteY52" fmla="*/ 2965743 h 6722390"/>
              <a:gd name="connsiteX53" fmla="*/ 590843 w 8884920"/>
              <a:gd name="connsiteY53" fmla="*/ 1685583 h 6722390"/>
              <a:gd name="connsiteX54" fmla="*/ 140677 w 8884920"/>
              <a:gd name="connsiteY54" fmla="*/ 925928 h 6722390"/>
              <a:gd name="connsiteX55" fmla="*/ 548640 w 8884920"/>
              <a:gd name="connsiteY55" fmla="*/ 1052537 h 6722390"/>
              <a:gd name="connsiteX56" fmla="*/ 0 w 8884920"/>
              <a:gd name="connsiteY56" fmla="*/ 517964 h 672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884920" h="6722390">
                <a:moveTo>
                  <a:pt x="0" y="517964"/>
                </a:moveTo>
                <a:cubicBezTo>
                  <a:pt x="0" y="471072"/>
                  <a:pt x="471268" y="834487"/>
                  <a:pt x="548640" y="771183"/>
                </a:cubicBezTo>
                <a:cubicBezTo>
                  <a:pt x="626012" y="707879"/>
                  <a:pt x="407963" y="213165"/>
                  <a:pt x="464234" y="138137"/>
                </a:cubicBezTo>
                <a:cubicBezTo>
                  <a:pt x="520505" y="63109"/>
                  <a:pt x="762001" y="325706"/>
                  <a:pt x="886265" y="321017"/>
                </a:cubicBezTo>
                <a:cubicBezTo>
                  <a:pt x="1010529" y="316328"/>
                  <a:pt x="1052733" y="152204"/>
                  <a:pt x="1209822" y="110001"/>
                </a:cubicBezTo>
                <a:cubicBezTo>
                  <a:pt x="1366911" y="67798"/>
                  <a:pt x="1451317" y="80303"/>
                  <a:pt x="1828800" y="67798"/>
                </a:cubicBezTo>
                <a:cubicBezTo>
                  <a:pt x="2206283" y="55294"/>
                  <a:pt x="3094111" y="0"/>
                  <a:pt x="3474720" y="34974"/>
                </a:cubicBezTo>
                <a:cubicBezTo>
                  <a:pt x="3855329" y="69948"/>
                  <a:pt x="3840481" y="260447"/>
                  <a:pt x="4112456" y="277641"/>
                </a:cubicBezTo>
                <a:cubicBezTo>
                  <a:pt x="4384431" y="294835"/>
                  <a:pt x="4697047" y="154354"/>
                  <a:pt x="5106573" y="138137"/>
                </a:cubicBezTo>
                <a:cubicBezTo>
                  <a:pt x="5516099" y="121920"/>
                  <a:pt x="6278881" y="147516"/>
                  <a:pt x="6569613" y="180340"/>
                </a:cubicBezTo>
                <a:cubicBezTo>
                  <a:pt x="6860345" y="213164"/>
                  <a:pt x="6738425" y="346807"/>
                  <a:pt x="6850966" y="335084"/>
                </a:cubicBezTo>
                <a:cubicBezTo>
                  <a:pt x="6963508" y="323361"/>
                  <a:pt x="7174524" y="107656"/>
                  <a:pt x="7244862" y="110001"/>
                </a:cubicBezTo>
                <a:cubicBezTo>
                  <a:pt x="7315200" y="112346"/>
                  <a:pt x="7219071" y="335084"/>
                  <a:pt x="7272997" y="349152"/>
                </a:cubicBezTo>
                <a:cubicBezTo>
                  <a:pt x="7326923" y="363220"/>
                  <a:pt x="7516838" y="185030"/>
                  <a:pt x="7568419" y="194408"/>
                </a:cubicBezTo>
                <a:cubicBezTo>
                  <a:pt x="7620000" y="203786"/>
                  <a:pt x="7552006" y="396045"/>
                  <a:pt x="7582486" y="405423"/>
                </a:cubicBezTo>
                <a:cubicBezTo>
                  <a:pt x="7612966" y="414801"/>
                  <a:pt x="7730197" y="206130"/>
                  <a:pt x="7751299" y="250678"/>
                </a:cubicBezTo>
                <a:cubicBezTo>
                  <a:pt x="7772401" y="295226"/>
                  <a:pt x="7622345" y="693811"/>
                  <a:pt x="7709096" y="672709"/>
                </a:cubicBezTo>
                <a:cubicBezTo>
                  <a:pt x="7795847" y="651608"/>
                  <a:pt x="8210843" y="128758"/>
                  <a:pt x="8271803" y="124069"/>
                </a:cubicBezTo>
                <a:cubicBezTo>
                  <a:pt x="8332763" y="119380"/>
                  <a:pt x="8037342" y="578925"/>
                  <a:pt x="8074856" y="644574"/>
                </a:cubicBezTo>
                <a:cubicBezTo>
                  <a:pt x="8112370" y="710223"/>
                  <a:pt x="8449994" y="482795"/>
                  <a:pt x="8496886" y="517964"/>
                </a:cubicBezTo>
                <a:cubicBezTo>
                  <a:pt x="8543778" y="553133"/>
                  <a:pt x="8335107" y="798732"/>
                  <a:pt x="8356209" y="855589"/>
                </a:cubicBezTo>
                <a:cubicBezTo>
                  <a:pt x="8377311" y="912446"/>
                  <a:pt x="8429479" y="1067582"/>
                  <a:pt x="8623496" y="859106"/>
                </a:cubicBezTo>
                <a:cubicBezTo>
                  <a:pt x="8706144" y="813581"/>
                  <a:pt x="8834121" y="428869"/>
                  <a:pt x="8852096" y="582441"/>
                </a:cubicBezTo>
                <a:cubicBezTo>
                  <a:pt x="8870071" y="736013"/>
                  <a:pt x="8738773" y="1540412"/>
                  <a:pt x="8731348" y="1780540"/>
                </a:cubicBezTo>
                <a:cubicBezTo>
                  <a:pt x="8723923" y="2020668"/>
                  <a:pt x="8830799" y="1926493"/>
                  <a:pt x="8807548" y="2023208"/>
                </a:cubicBezTo>
                <a:cubicBezTo>
                  <a:pt x="8784297" y="2119923"/>
                  <a:pt x="8597900" y="2196709"/>
                  <a:pt x="8591843" y="2360832"/>
                </a:cubicBezTo>
                <a:cubicBezTo>
                  <a:pt x="8585786" y="2524955"/>
                  <a:pt x="8726072" y="2801620"/>
                  <a:pt x="8771206" y="3007946"/>
                </a:cubicBezTo>
                <a:cubicBezTo>
                  <a:pt x="8816340" y="3214272"/>
                  <a:pt x="8884920" y="3132210"/>
                  <a:pt x="8862646" y="3598789"/>
                </a:cubicBezTo>
                <a:cubicBezTo>
                  <a:pt x="8840372" y="4065368"/>
                  <a:pt x="8721969" y="5425245"/>
                  <a:pt x="8637563" y="5807417"/>
                </a:cubicBezTo>
                <a:cubicBezTo>
                  <a:pt x="8553157" y="6189589"/>
                  <a:pt x="8363243" y="5807417"/>
                  <a:pt x="8356209" y="5891823"/>
                </a:cubicBezTo>
                <a:cubicBezTo>
                  <a:pt x="8349175" y="5976229"/>
                  <a:pt x="8628185" y="6276340"/>
                  <a:pt x="8595360" y="6313854"/>
                </a:cubicBezTo>
                <a:cubicBezTo>
                  <a:pt x="8562536" y="6351368"/>
                  <a:pt x="8229601" y="6100494"/>
                  <a:pt x="8159262" y="6116906"/>
                </a:cubicBezTo>
                <a:cubicBezTo>
                  <a:pt x="8088924" y="6133318"/>
                  <a:pt x="8220221" y="6407639"/>
                  <a:pt x="8173329" y="6412328"/>
                </a:cubicBezTo>
                <a:cubicBezTo>
                  <a:pt x="8126437" y="6417017"/>
                  <a:pt x="7938868" y="6145041"/>
                  <a:pt x="7877908" y="6145041"/>
                </a:cubicBezTo>
                <a:cubicBezTo>
                  <a:pt x="7816948" y="6145041"/>
                  <a:pt x="7978726" y="6377159"/>
                  <a:pt x="7807569" y="6412328"/>
                </a:cubicBezTo>
                <a:cubicBezTo>
                  <a:pt x="7636412" y="6447497"/>
                  <a:pt x="7118252" y="6330266"/>
                  <a:pt x="6850966" y="6356057"/>
                </a:cubicBezTo>
                <a:cubicBezTo>
                  <a:pt x="6583680" y="6381848"/>
                  <a:pt x="6586118" y="6543696"/>
                  <a:pt x="6203853" y="6567072"/>
                </a:cubicBezTo>
                <a:cubicBezTo>
                  <a:pt x="5821589" y="6590448"/>
                  <a:pt x="4981776" y="6529112"/>
                  <a:pt x="4557379" y="6496314"/>
                </a:cubicBezTo>
                <a:cubicBezTo>
                  <a:pt x="4132982" y="6463517"/>
                  <a:pt x="4051194" y="6353232"/>
                  <a:pt x="3657469" y="6370287"/>
                </a:cubicBezTo>
                <a:cubicBezTo>
                  <a:pt x="2989331" y="6375549"/>
                  <a:pt x="2654550" y="6547091"/>
                  <a:pt x="2195027" y="6598645"/>
                </a:cubicBezTo>
                <a:cubicBezTo>
                  <a:pt x="1735504" y="6650199"/>
                  <a:pt x="1076257" y="6722390"/>
                  <a:pt x="900333" y="6679614"/>
                </a:cubicBezTo>
                <a:cubicBezTo>
                  <a:pt x="724409" y="6636838"/>
                  <a:pt x="1176997" y="6395915"/>
                  <a:pt x="1139483" y="6341989"/>
                </a:cubicBezTo>
                <a:cubicBezTo>
                  <a:pt x="1101969" y="6288063"/>
                  <a:pt x="705729" y="6398260"/>
                  <a:pt x="675249" y="6356057"/>
                </a:cubicBezTo>
                <a:cubicBezTo>
                  <a:pt x="644769" y="6313854"/>
                  <a:pt x="951914" y="6133318"/>
                  <a:pt x="956603" y="6088771"/>
                </a:cubicBezTo>
                <a:cubicBezTo>
                  <a:pt x="961292" y="6044224"/>
                  <a:pt x="701040" y="6149731"/>
                  <a:pt x="703385" y="6088771"/>
                </a:cubicBezTo>
                <a:cubicBezTo>
                  <a:pt x="705730" y="6027811"/>
                  <a:pt x="1052732" y="5725356"/>
                  <a:pt x="970671" y="5723011"/>
                </a:cubicBezTo>
                <a:cubicBezTo>
                  <a:pt x="888610" y="5720666"/>
                  <a:pt x="293077" y="6086426"/>
                  <a:pt x="211016" y="6074703"/>
                </a:cubicBezTo>
                <a:cubicBezTo>
                  <a:pt x="128955" y="6062980"/>
                  <a:pt x="480647" y="5711287"/>
                  <a:pt x="478302" y="5652672"/>
                </a:cubicBezTo>
                <a:cubicBezTo>
                  <a:pt x="475957" y="5594057"/>
                  <a:pt x="187570" y="5772248"/>
                  <a:pt x="196948" y="5723011"/>
                </a:cubicBezTo>
                <a:cubicBezTo>
                  <a:pt x="206326" y="5673774"/>
                  <a:pt x="527539" y="5420556"/>
                  <a:pt x="534573" y="5357251"/>
                </a:cubicBezTo>
                <a:cubicBezTo>
                  <a:pt x="541607" y="5293946"/>
                  <a:pt x="243840" y="5542475"/>
                  <a:pt x="239151" y="5343183"/>
                </a:cubicBezTo>
                <a:cubicBezTo>
                  <a:pt x="234462" y="5143891"/>
                  <a:pt x="508782" y="4557737"/>
                  <a:pt x="506437" y="4161497"/>
                </a:cubicBezTo>
                <a:cubicBezTo>
                  <a:pt x="504092" y="3765257"/>
                  <a:pt x="211015" y="3378395"/>
                  <a:pt x="225083" y="2965743"/>
                </a:cubicBezTo>
                <a:cubicBezTo>
                  <a:pt x="239151" y="2553091"/>
                  <a:pt x="604911" y="2025552"/>
                  <a:pt x="590843" y="1685583"/>
                </a:cubicBezTo>
                <a:cubicBezTo>
                  <a:pt x="576775" y="1345614"/>
                  <a:pt x="147711" y="1031436"/>
                  <a:pt x="140677" y="925928"/>
                </a:cubicBezTo>
                <a:cubicBezTo>
                  <a:pt x="133643" y="820420"/>
                  <a:pt x="569741" y="1120531"/>
                  <a:pt x="548640" y="1052537"/>
                </a:cubicBezTo>
                <a:cubicBezTo>
                  <a:pt x="527539" y="984543"/>
                  <a:pt x="0" y="564856"/>
                  <a:pt x="0" y="517964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choose yellow.wav">
            <a:hlinkClick r:id="" action="ppaction://media"/>
          </p:cNvPr>
          <p:cNvPicPr>
            <a:picLocks noRot="1" noChangeAspect="1"/>
          </p:cNvPicPr>
          <p:nvPr>
            <a:wavAudioFile r:embed="rId1" name="choose yellow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2057400"/>
            <a:ext cx="17383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5114925"/>
            <a:ext cx="1420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9938" y="533400"/>
            <a:ext cx="33448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0200" y="3581400"/>
            <a:ext cx="31400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10200" y="609600"/>
            <a:ext cx="3124200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8200" y="3581400"/>
            <a:ext cx="3206750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95800" y="990600"/>
            <a:ext cx="6048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48600" y="3048000"/>
            <a:ext cx="614363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14400" y="3048000"/>
            <a:ext cx="638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0" y="5334000"/>
            <a:ext cx="638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No M.wav">
            <a:hlinkClick r:id="" action="ppaction://media"/>
          </p:cNvPr>
          <p:cNvPicPr>
            <a:picLocks noRot="1" noChangeAspect="1"/>
          </p:cNvPicPr>
          <p:nvPr>
            <a:wavAudioFile r:embed="rId2" name="No M.wav"/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292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No M.wav">
            <a:hlinkClick r:id="" action="ppaction://media"/>
          </p:cNvPr>
          <p:cNvPicPr>
            <a:picLocks noRot="1" noChangeAspect="1"/>
          </p:cNvPicPr>
          <p:nvPr>
            <a:wavAudioFile r:embed="rId2" name="No M.wav"/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62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No M.wav">
            <a:hlinkClick r:id="" action="ppaction://media"/>
          </p:cNvPr>
          <p:cNvPicPr>
            <a:picLocks noRot="1" noChangeAspect="1"/>
          </p:cNvPicPr>
          <p:nvPr>
            <a:wavAudioFile r:embed="rId2" name="No M.wav"/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960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yes M.wav">
            <a:hlinkClick r:id="" action="ppaction://media"/>
          </p:cNvPr>
          <p:cNvPicPr>
            <a:picLocks noRot="1" noChangeAspect="1"/>
          </p:cNvPicPr>
          <p:nvPr>
            <a:wavAudioFile r:embed="rId3" name="yes M.wav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971800" y="381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choose black.wav">
            <a:hlinkClick r:id="" action="ppaction://media"/>
          </p:cNvPr>
          <p:cNvPicPr>
            <a:picLocks noRot="1" noChangeAspect="1"/>
          </p:cNvPicPr>
          <p:nvPr>
            <a:wavAudioFile r:embed="rId4" name="choose black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24400" y="533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choose black.wav">
            <a:hlinkClick r:id="" action="ppaction://media"/>
          </p:cNvPr>
          <p:cNvPicPr>
            <a:picLocks noRot="1" noChangeAspect="1"/>
          </p:cNvPicPr>
          <p:nvPr>
            <a:wavAudioFile r:embed="rId4" name="choose black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876800" y="685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4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48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10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0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10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showWhenStopped="0"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showWhenStopped="0"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46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7000" y="101600"/>
            <a:ext cx="8885238" cy="6721475"/>
          </a:xfrm>
          <a:custGeom>
            <a:avLst/>
            <a:gdLst>
              <a:gd name="connsiteX0" fmla="*/ 0 w 8916572"/>
              <a:gd name="connsiteY0" fmla="*/ 539262 h 6705601"/>
              <a:gd name="connsiteX1" fmla="*/ 548640 w 8916572"/>
              <a:gd name="connsiteY1" fmla="*/ 792481 h 6705601"/>
              <a:gd name="connsiteX2" fmla="*/ 464234 w 8916572"/>
              <a:gd name="connsiteY2" fmla="*/ 159435 h 6705601"/>
              <a:gd name="connsiteX3" fmla="*/ 886265 w 8916572"/>
              <a:gd name="connsiteY3" fmla="*/ 342315 h 6705601"/>
              <a:gd name="connsiteX4" fmla="*/ 1209822 w 8916572"/>
              <a:gd name="connsiteY4" fmla="*/ 131299 h 6705601"/>
              <a:gd name="connsiteX5" fmla="*/ 1828800 w 8916572"/>
              <a:gd name="connsiteY5" fmla="*/ 89096 h 6705601"/>
              <a:gd name="connsiteX6" fmla="*/ 3474720 w 8916572"/>
              <a:gd name="connsiteY6" fmla="*/ 665872 h 6705601"/>
              <a:gd name="connsiteX7" fmla="*/ 5106573 w 8916572"/>
              <a:gd name="connsiteY7" fmla="*/ 159435 h 6705601"/>
              <a:gd name="connsiteX8" fmla="*/ 6569613 w 8916572"/>
              <a:gd name="connsiteY8" fmla="*/ 201638 h 6705601"/>
              <a:gd name="connsiteX9" fmla="*/ 6850966 w 8916572"/>
              <a:gd name="connsiteY9" fmla="*/ 356382 h 6705601"/>
              <a:gd name="connsiteX10" fmla="*/ 7244862 w 8916572"/>
              <a:gd name="connsiteY10" fmla="*/ 131299 h 6705601"/>
              <a:gd name="connsiteX11" fmla="*/ 7272997 w 8916572"/>
              <a:gd name="connsiteY11" fmla="*/ 370450 h 6705601"/>
              <a:gd name="connsiteX12" fmla="*/ 7568419 w 8916572"/>
              <a:gd name="connsiteY12" fmla="*/ 215706 h 6705601"/>
              <a:gd name="connsiteX13" fmla="*/ 7582486 w 8916572"/>
              <a:gd name="connsiteY13" fmla="*/ 426721 h 6705601"/>
              <a:gd name="connsiteX14" fmla="*/ 7751299 w 8916572"/>
              <a:gd name="connsiteY14" fmla="*/ 271976 h 6705601"/>
              <a:gd name="connsiteX15" fmla="*/ 7709096 w 8916572"/>
              <a:gd name="connsiteY15" fmla="*/ 694007 h 6705601"/>
              <a:gd name="connsiteX16" fmla="*/ 8271803 w 8916572"/>
              <a:gd name="connsiteY16" fmla="*/ 145367 h 6705601"/>
              <a:gd name="connsiteX17" fmla="*/ 8074856 w 8916572"/>
              <a:gd name="connsiteY17" fmla="*/ 665872 h 6705601"/>
              <a:gd name="connsiteX18" fmla="*/ 8496886 w 8916572"/>
              <a:gd name="connsiteY18" fmla="*/ 539262 h 6705601"/>
              <a:gd name="connsiteX19" fmla="*/ 8356209 w 8916572"/>
              <a:gd name="connsiteY19" fmla="*/ 876887 h 6705601"/>
              <a:gd name="connsiteX20" fmla="*/ 8623496 w 8916572"/>
              <a:gd name="connsiteY20" fmla="*/ 1566204 h 6705601"/>
              <a:gd name="connsiteX21" fmla="*/ 8426548 w 8916572"/>
              <a:gd name="connsiteY21" fmla="*/ 2030438 h 6705601"/>
              <a:gd name="connsiteX22" fmla="*/ 8820443 w 8916572"/>
              <a:gd name="connsiteY22" fmla="*/ 2382130 h 6705601"/>
              <a:gd name="connsiteX23" fmla="*/ 8314006 w 8916572"/>
              <a:gd name="connsiteY23" fmla="*/ 3029244 h 6705601"/>
              <a:gd name="connsiteX24" fmla="*/ 8862646 w 8916572"/>
              <a:gd name="connsiteY24" fmla="*/ 3620087 h 6705601"/>
              <a:gd name="connsiteX25" fmla="*/ 8637563 w 8916572"/>
              <a:gd name="connsiteY25" fmla="*/ 5828715 h 6705601"/>
              <a:gd name="connsiteX26" fmla="*/ 8356209 w 8916572"/>
              <a:gd name="connsiteY26" fmla="*/ 5913121 h 6705601"/>
              <a:gd name="connsiteX27" fmla="*/ 8595360 w 8916572"/>
              <a:gd name="connsiteY27" fmla="*/ 6335152 h 6705601"/>
              <a:gd name="connsiteX28" fmla="*/ 8159262 w 8916572"/>
              <a:gd name="connsiteY28" fmla="*/ 6138204 h 6705601"/>
              <a:gd name="connsiteX29" fmla="*/ 8173329 w 8916572"/>
              <a:gd name="connsiteY29" fmla="*/ 6433626 h 6705601"/>
              <a:gd name="connsiteX30" fmla="*/ 7877908 w 8916572"/>
              <a:gd name="connsiteY30" fmla="*/ 6166339 h 6705601"/>
              <a:gd name="connsiteX31" fmla="*/ 7807569 w 8916572"/>
              <a:gd name="connsiteY31" fmla="*/ 6433626 h 6705601"/>
              <a:gd name="connsiteX32" fmla="*/ 6850966 w 8916572"/>
              <a:gd name="connsiteY32" fmla="*/ 6377355 h 6705601"/>
              <a:gd name="connsiteX33" fmla="*/ 6203853 w 8916572"/>
              <a:gd name="connsiteY33" fmla="*/ 6588370 h 6705601"/>
              <a:gd name="connsiteX34" fmla="*/ 3657600 w 8916572"/>
              <a:gd name="connsiteY34" fmla="*/ 6391422 h 6705601"/>
              <a:gd name="connsiteX35" fmla="*/ 900333 w 8916572"/>
              <a:gd name="connsiteY35" fmla="*/ 6700912 h 6705601"/>
              <a:gd name="connsiteX36" fmla="*/ 1139483 w 8916572"/>
              <a:gd name="connsiteY36" fmla="*/ 6363287 h 6705601"/>
              <a:gd name="connsiteX37" fmla="*/ 675249 w 8916572"/>
              <a:gd name="connsiteY37" fmla="*/ 6377355 h 6705601"/>
              <a:gd name="connsiteX38" fmla="*/ 956603 w 8916572"/>
              <a:gd name="connsiteY38" fmla="*/ 6110069 h 6705601"/>
              <a:gd name="connsiteX39" fmla="*/ 703385 w 8916572"/>
              <a:gd name="connsiteY39" fmla="*/ 6110069 h 6705601"/>
              <a:gd name="connsiteX40" fmla="*/ 970671 w 8916572"/>
              <a:gd name="connsiteY40" fmla="*/ 5744309 h 6705601"/>
              <a:gd name="connsiteX41" fmla="*/ 211016 w 8916572"/>
              <a:gd name="connsiteY41" fmla="*/ 6096001 h 6705601"/>
              <a:gd name="connsiteX42" fmla="*/ 478302 w 8916572"/>
              <a:gd name="connsiteY42" fmla="*/ 5673970 h 6705601"/>
              <a:gd name="connsiteX43" fmla="*/ 196948 w 8916572"/>
              <a:gd name="connsiteY43" fmla="*/ 5744309 h 6705601"/>
              <a:gd name="connsiteX44" fmla="*/ 534573 w 8916572"/>
              <a:gd name="connsiteY44" fmla="*/ 5378549 h 6705601"/>
              <a:gd name="connsiteX45" fmla="*/ 239151 w 8916572"/>
              <a:gd name="connsiteY45" fmla="*/ 5364481 h 6705601"/>
              <a:gd name="connsiteX46" fmla="*/ 506437 w 8916572"/>
              <a:gd name="connsiteY46" fmla="*/ 4182795 h 6705601"/>
              <a:gd name="connsiteX47" fmla="*/ 225083 w 8916572"/>
              <a:gd name="connsiteY47" fmla="*/ 2987041 h 6705601"/>
              <a:gd name="connsiteX48" fmla="*/ 590843 w 8916572"/>
              <a:gd name="connsiteY48" fmla="*/ 1706881 h 6705601"/>
              <a:gd name="connsiteX49" fmla="*/ 140677 w 8916572"/>
              <a:gd name="connsiteY49" fmla="*/ 947226 h 6705601"/>
              <a:gd name="connsiteX50" fmla="*/ 548640 w 8916572"/>
              <a:gd name="connsiteY50" fmla="*/ 1073835 h 6705601"/>
              <a:gd name="connsiteX51" fmla="*/ 0 w 8916572"/>
              <a:gd name="connsiteY51" fmla="*/ 539262 h 6705601"/>
              <a:gd name="connsiteX0" fmla="*/ 0 w 8916572"/>
              <a:gd name="connsiteY0" fmla="*/ 539262 h 6705601"/>
              <a:gd name="connsiteX1" fmla="*/ 548640 w 8916572"/>
              <a:gd name="connsiteY1" fmla="*/ 792481 h 6705601"/>
              <a:gd name="connsiteX2" fmla="*/ 464234 w 8916572"/>
              <a:gd name="connsiteY2" fmla="*/ 159435 h 6705601"/>
              <a:gd name="connsiteX3" fmla="*/ 886265 w 8916572"/>
              <a:gd name="connsiteY3" fmla="*/ 342315 h 6705601"/>
              <a:gd name="connsiteX4" fmla="*/ 1209822 w 8916572"/>
              <a:gd name="connsiteY4" fmla="*/ 131299 h 6705601"/>
              <a:gd name="connsiteX5" fmla="*/ 1828800 w 8916572"/>
              <a:gd name="connsiteY5" fmla="*/ 89096 h 6705601"/>
              <a:gd name="connsiteX6" fmla="*/ 3474720 w 8916572"/>
              <a:gd name="connsiteY6" fmla="*/ 665872 h 6705601"/>
              <a:gd name="connsiteX7" fmla="*/ 3502856 w 8916572"/>
              <a:gd name="connsiteY7" fmla="*/ 298939 h 6705601"/>
              <a:gd name="connsiteX8" fmla="*/ 5106573 w 8916572"/>
              <a:gd name="connsiteY8" fmla="*/ 159435 h 6705601"/>
              <a:gd name="connsiteX9" fmla="*/ 6569613 w 8916572"/>
              <a:gd name="connsiteY9" fmla="*/ 201638 h 6705601"/>
              <a:gd name="connsiteX10" fmla="*/ 6850966 w 8916572"/>
              <a:gd name="connsiteY10" fmla="*/ 356382 h 6705601"/>
              <a:gd name="connsiteX11" fmla="*/ 7244862 w 8916572"/>
              <a:gd name="connsiteY11" fmla="*/ 131299 h 6705601"/>
              <a:gd name="connsiteX12" fmla="*/ 7272997 w 8916572"/>
              <a:gd name="connsiteY12" fmla="*/ 370450 h 6705601"/>
              <a:gd name="connsiteX13" fmla="*/ 7568419 w 8916572"/>
              <a:gd name="connsiteY13" fmla="*/ 215706 h 6705601"/>
              <a:gd name="connsiteX14" fmla="*/ 7582486 w 8916572"/>
              <a:gd name="connsiteY14" fmla="*/ 426721 h 6705601"/>
              <a:gd name="connsiteX15" fmla="*/ 7751299 w 8916572"/>
              <a:gd name="connsiteY15" fmla="*/ 271976 h 6705601"/>
              <a:gd name="connsiteX16" fmla="*/ 7709096 w 8916572"/>
              <a:gd name="connsiteY16" fmla="*/ 694007 h 6705601"/>
              <a:gd name="connsiteX17" fmla="*/ 8271803 w 8916572"/>
              <a:gd name="connsiteY17" fmla="*/ 145367 h 6705601"/>
              <a:gd name="connsiteX18" fmla="*/ 8074856 w 8916572"/>
              <a:gd name="connsiteY18" fmla="*/ 665872 h 6705601"/>
              <a:gd name="connsiteX19" fmla="*/ 8496886 w 8916572"/>
              <a:gd name="connsiteY19" fmla="*/ 539262 h 6705601"/>
              <a:gd name="connsiteX20" fmla="*/ 8356209 w 8916572"/>
              <a:gd name="connsiteY20" fmla="*/ 876887 h 6705601"/>
              <a:gd name="connsiteX21" fmla="*/ 8623496 w 8916572"/>
              <a:gd name="connsiteY21" fmla="*/ 1566204 h 6705601"/>
              <a:gd name="connsiteX22" fmla="*/ 8426548 w 8916572"/>
              <a:gd name="connsiteY22" fmla="*/ 2030438 h 6705601"/>
              <a:gd name="connsiteX23" fmla="*/ 8820443 w 8916572"/>
              <a:gd name="connsiteY23" fmla="*/ 2382130 h 6705601"/>
              <a:gd name="connsiteX24" fmla="*/ 8314006 w 8916572"/>
              <a:gd name="connsiteY24" fmla="*/ 3029244 h 6705601"/>
              <a:gd name="connsiteX25" fmla="*/ 8862646 w 8916572"/>
              <a:gd name="connsiteY25" fmla="*/ 3620087 h 6705601"/>
              <a:gd name="connsiteX26" fmla="*/ 8637563 w 8916572"/>
              <a:gd name="connsiteY26" fmla="*/ 5828715 h 6705601"/>
              <a:gd name="connsiteX27" fmla="*/ 8356209 w 8916572"/>
              <a:gd name="connsiteY27" fmla="*/ 5913121 h 6705601"/>
              <a:gd name="connsiteX28" fmla="*/ 8595360 w 8916572"/>
              <a:gd name="connsiteY28" fmla="*/ 6335152 h 6705601"/>
              <a:gd name="connsiteX29" fmla="*/ 8159262 w 8916572"/>
              <a:gd name="connsiteY29" fmla="*/ 6138204 h 6705601"/>
              <a:gd name="connsiteX30" fmla="*/ 8173329 w 8916572"/>
              <a:gd name="connsiteY30" fmla="*/ 6433626 h 6705601"/>
              <a:gd name="connsiteX31" fmla="*/ 7877908 w 8916572"/>
              <a:gd name="connsiteY31" fmla="*/ 6166339 h 6705601"/>
              <a:gd name="connsiteX32" fmla="*/ 7807569 w 8916572"/>
              <a:gd name="connsiteY32" fmla="*/ 6433626 h 6705601"/>
              <a:gd name="connsiteX33" fmla="*/ 6850966 w 8916572"/>
              <a:gd name="connsiteY33" fmla="*/ 6377355 h 6705601"/>
              <a:gd name="connsiteX34" fmla="*/ 6203853 w 8916572"/>
              <a:gd name="connsiteY34" fmla="*/ 6588370 h 6705601"/>
              <a:gd name="connsiteX35" fmla="*/ 3657600 w 8916572"/>
              <a:gd name="connsiteY35" fmla="*/ 6391422 h 6705601"/>
              <a:gd name="connsiteX36" fmla="*/ 900333 w 8916572"/>
              <a:gd name="connsiteY36" fmla="*/ 6700912 h 6705601"/>
              <a:gd name="connsiteX37" fmla="*/ 1139483 w 8916572"/>
              <a:gd name="connsiteY37" fmla="*/ 6363287 h 6705601"/>
              <a:gd name="connsiteX38" fmla="*/ 675249 w 8916572"/>
              <a:gd name="connsiteY38" fmla="*/ 6377355 h 6705601"/>
              <a:gd name="connsiteX39" fmla="*/ 956603 w 8916572"/>
              <a:gd name="connsiteY39" fmla="*/ 6110069 h 6705601"/>
              <a:gd name="connsiteX40" fmla="*/ 703385 w 8916572"/>
              <a:gd name="connsiteY40" fmla="*/ 6110069 h 6705601"/>
              <a:gd name="connsiteX41" fmla="*/ 970671 w 8916572"/>
              <a:gd name="connsiteY41" fmla="*/ 5744309 h 6705601"/>
              <a:gd name="connsiteX42" fmla="*/ 211016 w 8916572"/>
              <a:gd name="connsiteY42" fmla="*/ 6096001 h 6705601"/>
              <a:gd name="connsiteX43" fmla="*/ 478302 w 8916572"/>
              <a:gd name="connsiteY43" fmla="*/ 5673970 h 6705601"/>
              <a:gd name="connsiteX44" fmla="*/ 196948 w 8916572"/>
              <a:gd name="connsiteY44" fmla="*/ 5744309 h 6705601"/>
              <a:gd name="connsiteX45" fmla="*/ 534573 w 8916572"/>
              <a:gd name="connsiteY45" fmla="*/ 5378549 h 6705601"/>
              <a:gd name="connsiteX46" fmla="*/ 239151 w 8916572"/>
              <a:gd name="connsiteY46" fmla="*/ 5364481 h 6705601"/>
              <a:gd name="connsiteX47" fmla="*/ 506437 w 8916572"/>
              <a:gd name="connsiteY47" fmla="*/ 4182795 h 6705601"/>
              <a:gd name="connsiteX48" fmla="*/ 225083 w 8916572"/>
              <a:gd name="connsiteY48" fmla="*/ 2987041 h 6705601"/>
              <a:gd name="connsiteX49" fmla="*/ 590843 w 8916572"/>
              <a:gd name="connsiteY49" fmla="*/ 1706881 h 6705601"/>
              <a:gd name="connsiteX50" fmla="*/ 140677 w 8916572"/>
              <a:gd name="connsiteY50" fmla="*/ 947226 h 6705601"/>
              <a:gd name="connsiteX51" fmla="*/ 548640 w 8916572"/>
              <a:gd name="connsiteY51" fmla="*/ 1073835 h 6705601"/>
              <a:gd name="connsiteX52" fmla="*/ 0 w 8916572"/>
              <a:gd name="connsiteY52" fmla="*/ 539262 h 6705601"/>
              <a:gd name="connsiteX0" fmla="*/ 0 w 8916572"/>
              <a:gd name="connsiteY0" fmla="*/ 517964 h 6684303"/>
              <a:gd name="connsiteX1" fmla="*/ 548640 w 8916572"/>
              <a:gd name="connsiteY1" fmla="*/ 771183 h 6684303"/>
              <a:gd name="connsiteX2" fmla="*/ 464234 w 8916572"/>
              <a:gd name="connsiteY2" fmla="*/ 138137 h 6684303"/>
              <a:gd name="connsiteX3" fmla="*/ 886265 w 8916572"/>
              <a:gd name="connsiteY3" fmla="*/ 321017 h 6684303"/>
              <a:gd name="connsiteX4" fmla="*/ 1209822 w 8916572"/>
              <a:gd name="connsiteY4" fmla="*/ 110001 h 6684303"/>
              <a:gd name="connsiteX5" fmla="*/ 1828800 w 8916572"/>
              <a:gd name="connsiteY5" fmla="*/ 67798 h 6684303"/>
              <a:gd name="connsiteX6" fmla="*/ 3474720 w 8916572"/>
              <a:gd name="connsiteY6" fmla="*/ 34974 h 6684303"/>
              <a:gd name="connsiteX7" fmla="*/ 3502856 w 8916572"/>
              <a:gd name="connsiteY7" fmla="*/ 277641 h 6684303"/>
              <a:gd name="connsiteX8" fmla="*/ 5106573 w 8916572"/>
              <a:gd name="connsiteY8" fmla="*/ 138137 h 6684303"/>
              <a:gd name="connsiteX9" fmla="*/ 6569613 w 8916572"/>
              <a:gd name="connsiteY9" fmla="*/ 180340 h 6684303"/>
              <a:gd name="connsiteX10" fmla="*/ 6850966 w 8916572"/>
              <a:gd name="connsiteY10" fmla="*/ 335084 h 6684303"/>
              <a:gd name="connsiteX11" fmla="*/ 7244862 w 8916572"/>
              <a:gd name="connsiteY11" fmla="*/ 110001 h 6684303"/>
              <a:gd name="connsiteX12" fmla="*/ 7272997 w 8916572"/>
              <a:gd name="connsiteY12" fmla="*/ 349152 h 6684303"/>
              <a:gd name="connsiteX13" fmla="*/ 7568419 w 8916572"/>
              <a:gd name="connsiteY13" fmla="*/ 194408 h 6684303"/>
              <a:gd name="connsiteX14" fmla="*/ 7582486 w 8916572"/>
              <a:gd name="connsiteY14" fmla="*/ 405423 h 6684303"/>
              <a:gd name="connsiteX15" fmla="*/ 7751299 w 8916572"/>
              <a:gd name="connsiteY15" fmla="*/ 250678 h 6684303"/>
              <a:gd name="connsiteX16" fmla="*/ 7709096 w 8916572"/>
              <a:gd name="connsiteY16" fmla="*/ 672709 h 6684303"/>
              <a:gd name="connsiteX17" fmla="*/ 8271803 w 8916572"/>
              <a:gd name="connsiteY17" fmla="*/ 124069 h 6684303"/>
              <a:gd name="connsiteX18" fmla="*/ 8074856 w 8916572"/>
              <a:gd name="connsiteY18" fmla="*/ 644574 h 6684303"/>
              <a:gd name="connsiteX19" fmla="*/ 8496886 w 8916572"/>
              <a:gd name="connsiteY19" fmla="*/ 517964 h 6684303"/>
              <a:gd name="connsiteX20" fmla="*/ 8356209 w 8916572"/>
              <a:gd name="connsiteY20" fmla="*/ 855589 h 6684303"/>
              <a:gd name="connsiteX21" fmla="*/ 8623496 w 8916572"/>
              <a:gd name="connsiteY21" fmla="*/ 1544906 h 6684303"/>
              <a:gd name="connsiteX22" fmla="*/ 8426548 w 8916572"/>
              <a:gd name="connsiteY22" fmla="*/ 2009140 h 6684303"/>
              <a:gd name="connsiteX23" fmla="*/ 8820443 w 8916572"/>
              <a:gd name="connsiteY23" fmla="*/ 2360832 h 6684303"/>
              <a:gd name="connsiteX24" fmla="*/ 8314006 w 8916572"/>
              <a:gd name="connsiteY24" fmla="*/ 3007946 h 6684303"/>
              <a:gd name="connsiteX25" fmla="*/ 8862646 w 8916572"/>
              <a:gd name="connsiteY25" fmla="*/ 3598789 h 6684303"/>
              <a:gd name="connsiteX26" fmla="*/ 8637563 w 8916572"/>
              <a:gd name="connsiteY26" fmla="*/ 5807417 h 6684303"/>
              <a:gd name="connsiteX27" fmla="*/ 8356209 w 8916572"/>
              <a:gd name="connsiteY27" fmla="*/ 5891823 h 6684303"/>
              <a:gd name="connsiteX28" fmla="*/ 8595360 w 8916572"/>
              <a:gd name="connsiteY28" fmla="*/ 6313854 h 6684303"/>
              <a:gd name="connsiteX29" fmla="*/ 8159262 w 8916572"/>
              <a:gd name="connsiteY29" fmla="*/ 6116906 h 6684303"/>
              <a:gd name="connsiteX30" fmla="*/ 8173329 w 8916572"/>
              <a:gd name="connsiteY30" fmla="*/ 6412328 h 6684303"/>
              <a:gd name="connsiteX31" fmla="*/ 7877908 w 8916572"/>
              <a:gd name="connsiteY31" fmla="*/ 6145041 h 6684303"/>
              <a:gd name="connsiteX32" fmla="*/ 7807569 w 8916572"/>
              <a:gd name="connsiteY32" fmla="*/ 6412328 h 6684303"/>
              <a:gd name="connsiteX33" fmla="*/ 6850966 w 8916572"/>
              <a:gd name="connsiteY33" fmla="*/ 6356057 h 6684303"/>
              <a:gd name="connsiteX34" fmla="*/ 6203853 w 8916572"/>
              <a:gd name="connsiteY34" fmla="*/ 6567072 h 6684303"/>
              <a:gd name="connsiteX35" fmla="*/ 3657600 w 8916572"/>
              <a:gd name="connsiteY35" fmla="*/ 6370124 h 6684303"/>
              <a:gd name="connsiteX36" fmla="*/ 900333 w 8916572"/>
              <a:gd name="connsiteY36" fmla="*/ 6679614 h 6684303"/>
              <a:gd name="connsiteX37" fmla="*/ 1139483 w 8916572"/>
              <a:gd name="connsiteY37" fmla="*/ 6341989 h 6684303"/>
              <a:gd name="connsiteX38" fmla="*/ 675249 w 8916572"/>
              <a:gd name="connsiteY38" fmla="*/ 6356057 h 6684303"/>
              <a:gd name="connsiteX39" fmla="*/ 956603 w 8916572"/>
              <a:gd name="connsiteY39" fmla="*/ 6088771 h 6684303"/>
              <a:gd name="connsiteX40" fmla="*/ 703385 w 8916572"/>
              <a:gd name="connsiteY40" fmla="*/ 6088771 h 6684303"/>
              <a:gd name="connsiteX41" fmla="*/ 970671 w 8916572"/>
              <a:gd name="connsiteY41" fmla="*/ 5723011 h 6684303"/>
              <a:gd name="connsiteX42" fmla="*/ 211016 w 8916572"/>
              <a:gd name="connsiteY42" fmla="*/ 6074703 h 6684303"/>
              <a:gd name="connsiteX43" fmla="*/ 478302 w 8916572"/>
              <a:gd name="connsiteY43" fmla="*/ 5652672 h 6684303"/>
              <a:gd name="connsiteX44" fmla="*/ 196948 w 8916572"/>
              <a:gd name="connsiteY44" fmla="*/ 5723011 h 6684303"/>
              <a:gd name="connsiteX45" fmla="*/ 534573 w 8916572"/>
              <a:gd name="connsiteY45" fmla="*/ 5357251 h 6684303"/>
              <a:gd name="connsiteX46" fmla="*/ 239151 w 8916572"/>
              <a:gd name="connsiteY46" fmla="*/ 5343183 h 6684303"/>
              <a:gd name="connsiteX47" fmla="*/ 506437 w 8916572"/>
              <a:gd name="connsiteY47" fmla="*/ 4161497 h 6684303"/>
              <a:gd name="connsiteX48" fmla="*/ 225083 w 8916572"/>
              <a:gd name="connsiteY48" fmla="*/ 2965743 h 6684303"/>
              <a:gd name="connsiteX49" fmla="*/ 590843 w 8916572"/>
              <a:gd name="connsiteY49" fmla="*/ 1685583 h 6684303"/>
              <a:gd name="connsiteX50" fmla="*/ 140677 w 8916572"/>
              <a:gd name="connsiteY50" fmla="*/ 925928 h 6684303"/>
              <a:gd name="connsiteX51" fmla="*/ 548640 w 8916572"/>
              <a:gd name="connsiteY51" fmla="*/ 1052537 h 6684303"/>
              <a:gd name="connsiteX52" fmla="*/ 0 w 8916572"/>
              <a:gd name="connsiteY52" fmla="*/ 517964 h 6684303"/>
              <a:gd name="connsiteX0" fmla="*/ 0 w 8916572"/>
              <a:gd name="connsiteY0" fmla="*/ 517964 h 6684303"/>
              <a:gd name="connsiteX1" fmla="*/ 548640 w 8916572"/>
              <a:gd name="connsiteY1" fmla="*/ 771183 h 6684303"/>
              <a:gd name="connsiteX2" fmla="*/ 464234 w 8916572"/>
              <a:gd name="connsiteY2" fmla="*/ 138137 h 6684303"/>
              <a:gd name="connsiteX3" fmla="*/ 886265 w 8916572"/>
              <a:gd name="connsiteY3" fmla="*/ 321017 h 6684303"/>
              <a:gd name="connsiteX4" fmla="*/ 1209822 w 8916572"/>
              <a:gd name="connsiteY4" fmla="*/ 110001 h 6684303"/>
              <a:gd name="connsiteX5" fmla="*/ 1828800 w 8916572"/>
              <a:gd name="connsiteY5" fmla="*/ 67798 h 6684303"/>
              <a:gd name="connsiteX6" fmla="*/ 3474720 w 8916572"/>
              <a:gd name="connsiteY6" fmla="*/ 34974 h 6684303"/>
              <a:gd name="connsiteX7" fmla="*/ 4112456 w 8916572"/>
              <a:gd name="connsiteY7" fmla="*/ 277641 h 6684303"/>
              <a:gd name="connsiteX8" fmla="*/ 5106573 w 8916572"/>
              <a:gd name="connsiteY8" fmla="*/ 138137 h 6684303"/>
              <a:gd name="connsiteX9" fmla="*/ 6569613 w 8916572"/>
              <a:gd name="connsiteY9" fmla="*/ 180340 h 6684303"/>
              <a:gd name="connsiteX10" fmla="*/ 6850966 w 8916572"/>
              <a:gd name="connsiteY10" fmla="*/ 335084 h 6684303"/>
              <a:gd name="connsiteX11" fmla="*/ 7244862 w 8916572"/>
              <a:gd name="connsiteY11" fmla="*/ 110001 h 6684303"/>
              <a:gd name="connsiteX12" fmla="*/ 7272997 w 8916572"/>
              <a:gd name="connsiteY12" fmla="*/ 349152 h 6684303"/>
              <a:gd name="connsiteX13" fmla="*/ 7568419 w 8916572"/>
              <a:gd name="connsiteY13" fmla="*/ 194408 h 6684303"/>
              <a:gd name="connsiteX14" fmla="*/ 7582486 w 8916572"/>
              <a:gd name="connsiteY14" fmla="*/ 405423 h 6684303"/>
              <a:gd name="connsiteX15" fmla="*/ 7751299 w 8916572"/>
              <a:gd name="connsiteY15" fmla="*/ 250678 h 6684303"/>
              <a:gd name="connsiteX16" fmla="*/ 7709096 w 8916572"/>
              <a:gd name="connsiteY16" fmla="*/ 672709 h 6684303"/>
              <a:gd name="connsiteX17" fmla="*/ 8271803 w 8916572"/>
              <a:gd name="connsiteY17" fmla="*/ 124069 h 6684303"/>
              <a:gd name="connsiteX18" fmla="*/ 8074856 w 8916572"/>
              <a:gd name="connsiteY18" fmla="*/ 644574 h 6684303"/>
              <a:gd name="connsiteX19" fmla="*/ 8496886 w 8916572"/>
              <a:gd name="connsiteY19" fmla="*/ 517964 h 6684303"/>
              <a:gd name="connsiteX20" fmla="*/ 8356209 w 8916572"/>
              <a:gd name="connsiteY20" fmla="*/ 855589 h 6684303"/>
              <a:gd name="connsiteX21" fmla="*/ 8623496 w 8916572"/>
              <a:gd name="connsiteY21" fmla="*/ 1544906 h 6684303"/>
              <a:gd name="connsiteX22" fmla="*/ 8426548 w 8916572"/>
              <a:gd name="connsiteY22" fmla="*/ 2009140 h 6684303"/>
              <a:gd name="connsiteX23" fmla="*/ 8820443 w 8916572"/>
              <a:gd name="connsiteY23" fmla="*/ 2360832 h 6684303"/>
              <a:gd name="connsiteX24" fmla="*/ 8314006 w 8916572"/>
              <a:gd name="connsiteY24" fmla="*/ 3007946 h 6684303"/>
              <a:gd name="connsiteX25" fmla="*/ 8862646 w 8916572"/>
              <a:gd name="connsiteY25" fmla="*/ 3598789 h 6684303"/>
              <a:gd name="connsiteX26" fmla="*/ 8637563 w 8916572"/>
              <a:gd name="connsiteY26" fmla="*/ 5807417 h 6684303"/>
              <a:gd name="connsiteX27" fmla="*/ 8356209 w 8916572"/>
              <a:gd name="connsiteY27" fmla="*/ 5891823 h 6684303"/>
              <a:gd name="connsiteX28" fmla="*/ 8595360 w 8916572"/>
              <a:gd name="connsiteY28" fmla="*/ 6313854 h 6684303"/>
              <a:gd name="connsiteX29" fmla="*/ 8159262 w 8916572"/>
              <a:gd name="connsiteY29" fmla="*/ 6116906 h 6684303"/>
              <a:gd name="connsiteX30" fmla="*/ 8173329 w 8916572"/>
              <a:gd name="connsiteY30" fmla="*/ 6412328 h 6684303"/>
              <a:gd name="connsiteX31" fmla="*/ 7877908 w 8916572"/>
              <a:gd name="connsiteY31" fmla="*/ 6145041 h 6684303"/>
              <a:gd name="connsiteX32" fmla="*/ 7807569 w 8916572"/>
              <a:gd name="connsiteY32" fmla="*/ 6412328 h 6684303"/>
              <a:gd name="connsiteX33" fmla="*/ 6850966 w 8916572"/>
              <a:gd name="connsiteY33" fmla="*/ 6356057 h 6684303"/>
              <a:gd name="connsiteX34" fmla="*/ 6203853 w 8916572"/>
              <a:gd name="connsiteY34" fmla="*/ 6567072 h 6684303"/>
              <a:gd name="connsiteX35" fmla="*/ 3657600 w 8916572"/>
              <a:gd name="connsiteY35" fmla="*/ 6370124 h 6684303"/>
              <a:gd name="connsiteX36" fmla="*/ 900333 w 8916572"/>
              <a:gd name="connsiteY36" fmla="*/ 6679614 h 6684303"/>
              <a:gd name="connsiteX37" fmla="*/ 1139483 w 8916572"/>
              <a:gd name="connsiteY37" fmla="*/ 6341989 h 6684303"/>
              <a:gd name="connsiteX38" fmla="*/ 675249 w 8916572"/>
              <a:gd name="connsiteY38" fmla="*/ 6356057 h 6684303"/>
              <a:gd name="connsiteX39" fmla="*/ 956603 w 8916572"/>
              <a:gd name="connsiteY39" fmla="*/ 6088771 h 6684303"/>
              <a:gd name="connsiteX40" fmla="*/ 703385 w 8916572"/>
              <a:gd name="connsiteY40" fmla="*/ 6088771 h 6684303"/>
              <a:gd name="connsiteX41" fmla="*/ 970671 w 8916572"/>
              <a:gd name="connsiteY41" fmla="*/ 5723011 h 6684303"/>
              <a:gd name="connsiteX42" fmla="*/ 211016 w 8916572"/>
              <a:gd name="connsiteY42" fmla="*/ 6074703 h 6684303"/>
              <a:gd name="connsiteX43" fmla="*/ 478302 w 8916572"/>
              <a:gd name="connsiteY43" fmla="*/ 5652672 h 6684303"/>
              <a:gd name="connsiteX44" fmla="*/ 196948 w 8916572"/>
              <a:gd name="connsiteY44" fmla="*/ 5723011 h 6684303"/>
              <a:gd name="connsiteX45" fmla="*/ 534573 w 8916572"/>
              <a:gd name="connsiteY45" fmla="*/ 5357251 h 6684303"/>
              <a:gd name="connsiteX46" fmla="*/ 239151 w 8916572"/>
              <a:gd name="connsiteY46" fmla="*/ 5343183 h 6684303"/>
              <a:gd name="connsiteX47" fmla="*/ 506437 w 8916572"/>
              <a:gd name="connsiteY47" fmla="*/ 4161497 h 6684303"/>
              <a:gd name="connsiteX48" fmla="*/ 225083 w 8916572"/>
              <a:gd name="connsiteY48" fmla="*/ 2965743 h 6684303"/>
              <a:gd name="connsiteX49" fmla="*/ 590843 w 8916572"/>
              <a:gd name="connsiteY49" fmla="*/ 1685583 h 6684303"/>
              <a:gd name="connsiteX50" fmla="*/ 140677 w 8916572"/>
              <a:gd name="connsiteY50" fmla="*/ 925928 h 6684303"/>
              <a:gd name="connsiteX51" fmla="*/ 548640 w 8916572"/>
              <a:gd name="connsiteY51" fmla="*/ 1052537 h 6684303"/>
              <a:gd name="connsiteX52" fmla="*/ 0 w 8916572"/>
              <a:gd name="connsiteY52" fmla="*/ 517964 h 6684303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426548 w 8916572"/>
              <a:gd name="connsiteY22" fmla="*/ 2009140 h 6681959"/>
              <a:gd name="connsiteX23" fmla="*/ 8820443 w 8916572"/>
              <a:gd name="connsiteY23" fmla="*/ 2360832 h 6681959"/>
              <a:gd name="connsiteX24" fmla="*/ 8314006 w 8916572"/>
              <a:gd name="connsiteY24" fmla="*/ 3007946 h 6681959"/>
              <a:gd name="connsiteX25" fmla="*/ 8862646 w 8916572"/>
              <a:gd name="connsiteY25" fmla="*/ 3598789 h 6681959"/>
              <a:gd name="connsiteX26" fmla="*/ 8637563 w 8916572"/>
              <a:gd name="connsiteY26" fmla="*/ 5807417 h 6681959"/>
              <a:gd name="connsiteX27" fmla="*/ 8356209 w 8916572"/>
              <a:gd name="connsiteY27" fmla="*/ 5891823 h 6681959"/>
              <a:gd name="connsiteX28" fmla="*/ 8595360 w 8916572"/>
              <a:gd name="connsiteY28" fmla="*/ 6313854 h 6681959"/>
              <a:gd name="connsiteX29" fmla="*/ 8159262 w 8916572"/>
              <a:gd name="connsiteY29" fmla="*/ 6116906 h 6681959"/>
              <a:gd name="connsiteX30" fmla="*/ 8173329 w 8916572"/>
              <a:gd name="connsiteY30" fmla="*/ 6412328 h 6681959"/>
              <a:gd name="connsiteX31" fmla="*/ 7877908 w 8916572"/>
              <a:gd name="connsiteY31" fmla="*/ 6145041 h 6681959"/>
              <a:gd name="connsiteX32" fmla="*/ 7807569 w 8916572"/>
              <a:gd name="connsiteY32" fmla="*/ 6412328 h 6681959"/>
              <a:gd name="connsiteX33" fmla="*/ 6850966 w 8916572"/>
              <a:gd name="connsiteY33" fmla="*/ 6356057 h 6681959"/>
              <a:gd name="connsiteX34" fmla="*/ 6203853 w 8916572"/>
              <a:gd name="connsiteY34" fmla="*/ 6567072 h 6681959"/>
              <a:gd name="connsiteX35" fmla="*/ 3657600 w 8916572"/>
              <a:gd name="connsiteY35" fmla="*/ 6370124 h 6681959"/>
              <a:gd name="connsiteX36" fmla="*/ 3643533 w 8916572"/>
              <a:gd name="connsiteY36" fmla="*/ 6356057 h 6681959"/>
              <a:gd name="connsiteX37" fmla="*/ 900333 w 8916572"/>
              <a:gd name="connsiteY37" fmla="*/ 6679614 h 6681959"/>
              <a:gd name="connsiteX38" fmla="*/ 1139483 w 8916572"/>
              <a:gd name="connsiteY38" fmla="*/ 6341989 h 6681959"/>
              <a:gd name="connsiteX39" fmla="*/ 675249 w 8916572"/>
              <a:gd name="connsiteY39" fmla="*/ 6356057 h 6681959"/>
              <a:gd name="connsiteX40" fmla="*/ 956603 w 8916572"/>
              <a:gd name="connsiteY40" fmla="*/ 6088771 h 6681959"/>
              <a:gd name="connsiteX41" fmla="*/ 703385 w 8916572"/>
              <a:gd name="connsiteY41" fmla="*/ 6088771 h 6681959"/>
              <a:gd name="connsiteX42" fmla="*/ 970671 w 8916572"/>
              <a:gd name="connsiteY42" fmla="*/ 5723011 h 6681959"/>
              <a:gd name="connsiteX43" fmla="*/ 211016 w 8916572"/>
              <a:gd name="connsiteY43" fmla="*/ 6074703 h 6681959"/>
              <a:gd name="connsiteX44" fmla="*/ 478302 w 8916572"/>
              <a:gd name="connsiteY44" fmla="*/ 5652672 h 6681959"/>
              <a:gd name="connsiteX45" fmla="*/ 196948 w 8916572"/>
              <a:gd name="connsiteY45" fmla="*/ 5723011 h 6681959"/>
              <a:gd name="connsiteX46" fmla="*/ 534573 w 8916572"/>
              <a:gd name="connsiteY46" fmla="*/ 5357251 h 6681959"/>
              <a:gd name="connsiteX47" fmla="*/ 239151 w 8916572"/>
              <a:gd name="connsiteY47" fmla="*/ 5343183 h 6681959"/>
              <a:gd name="connsiteX48" fmla="*/ 506437 w 8916572"/>
              <a:gd name="connsiteY48" fmla="*/ 4161497 h 6681959"/>
              <a:gd name="connsiteX49" fmla="*/ 225083 w 8916572"/>
              <a:gd name="connsiteY49" fmla="*/ 2965743 h 6681959"/>
              <a:gd name="connsiteX50" fmla="*/ 590843 w 8916572"/>
              <a:gd name="connsiteY50" fmla="*/ 1685583 h 6681959"/>
              <a:gd name="connsiteX51" fmla="*/ 140677 w 8916572"/>
              <a:gd name="connsiteY51" fmla="*/ 925928 h 6681959"/>
              <a:gd name="connsiteX52" fmla="*/ 548640 w 8916572"/>
              <a:gd name="connsiteY52" fmla="*/ 1052537 h 6681959"/>
              <a:gd name="connsiteX53" fmla="*/ 0 w 8916572"/>
              <a:gd name="connsiteY53" fmla="*/ 517964 h 6681959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426548 w 8916572"/>
              <a:gd name="connsiteY22" fmla="*/ 2009140 h 6681959"/>
              <a:gd name="connsiteX23" fmla="*/ 8591843 w 8916572"/>
              <a:gd name="connsiteY23" fmla="*/ 2360832 h 6681959"/>
              <a:gd name="connsiteX24" fmla="*/ 8314006 w 8916572"/>
              <a:gd name="connsiteY24" fmla="*/ 3007946 h 6681959"/>
              <a:gd name="connsiteX25" fmla="*/ 8862646 w 8916572"/>
              <a:gd name="connsiteY25" fmla="*/ 3598789 h 6681959"/>
              <a:gd name="connsiteX26" fmla="*/ 8637563 w 8916572"/>
              <a:gd name="connsiteY26" fmla="*/ 5807417 h 6681959"/>
              <a:gd name="connsiteX27" fmla="*/ 8356209 w 8916572"/>
              <a:gd name="connsiteY27" fmla="*/ 5891823 h 6681959"/>
              <a:gd name="connsiteX28" fmla="*/ 8595360 w 8916572"/>
              <a:gd name="connsiteY28" fmla="*/ 6313854 h 6681959"/>
              <a:gd name="connsiteX29" fmla="*/ 8159262 w 8916572"/>
              <a:gd name="connsiteY29" fmla="*/ 6116906 h 6681959"/>
              <a:gd name="connsiteX30" fmla="*/ 8173329 w 8916572"/>
              <a:gd name="connsiteY30" fmla="*/ 6412328 h 6681959"/>
              <a:gd name="connsiteX31" fmla="*/ 7877908 w 8916572"/>
              <a:gd name="connsiteY31" fmla="*/ 6145041 h 6681959"/>
              <a:gd name="connsiteX32" fmla="*/ 7807569 w 8916572"/>
              <a:gd name="connsiteY32" fmla="*/ 6412328 h 6681959"/>
              <a:gd name="connsiteX33" fmla="*/ 6850966 w 8916572"/>
              <a:gd name="connsiteY33" fmla="*/ 6356057 h 6681959"/>
              <a:gd name="connsiteX34" fmla="*/ 6203853 w 8916572"/>
              <a:gd name="connsiteY34" fmla="*/ 6567072 h 6681959"/>
              <a:gd name="connsiteX35" fmla="*/ 3657600 w 8916572"/>
              <a:gd name="connsiteY35" fmla="*/ 6370124 h 6681959"/>
              <a:gd name="connsiteX36" fmla="*/ 3643533 w 8916572"/>
              <a:gd name="connsiteY36" fmla="*/ 6356057 h 6681959"/>
              <a:gd name="connsiteX37" fmla="*/ 900333 w 8916572"/>
              <a:gd name="connsiteY37" fmla="*/ 6679614 h 6681959"/>
              <a:gd name="connsiteX38" fmla="*/ 1139483 w 8916572"/>
              <a:gd name="connsiteY38" fmla="*/ 6341989 h 6681959"/>
              <a:gd name="connsiteX39" fmla="*/ 675249 w 8916572"/>
              <a:gd name="connsiteY39" fmla="*/ 6356057 h 6681959"/>
              <a:gd name="connsiteX40" fmla="*/ 956603 w 8916572"/>
              <a:gd name="connsiteY40" fmla="*/ 6088771 h 6681959"/>
              <a:gd name="connsiteX41" fmla="*/ 703385 w 8916572"/>
              <a:gd name="connsiteY41" fmla="*/ 6088771 h 6681959"/>
              <a:gd name="connsiteX42" fmla="*/ 970671 w 8916572"/>
              <a:gd name="connsiteY42" fmla="*/ 5723011 h 6681959"/>
              <a:gd name="connsiteX43" fmla="*/ 211016 w 8916572"/>
              <a:gd name="connsiteY43" fmla="*/ 6074703 h 6681959"/>
              <a:gd name="connsiteX44" fmla="*/ 478302 w 8916572"/>
              <a:gd name="connsiteY44" fmla="*/ 5652672 h 6681959"/>
              <a:gd name="connsiteX45" fmla="*/ 196948 w 8916572"/>
              <a:gd name="connsiteY45" fmla="*/ 5723011 h 6681959"/>
              <a:gd name="connsiteX46" fmla="*/ 534573 w 8916572"/>
              <a:gd name="connsiteY46" fmla="*/ 5357251 h 6681959"/>
              <a:gd name="connsiteX47" fmla="*/ 239151 w 8916572"/>
              <a:gd name="connsiteY47" fmla="*/ 5343183 h 6681959"/>
              <a:gd name="connsiteX48" fmla="*/ 506437 w 8916572"/>
              <a:gd name="connsiteY48" fmla="*/ 4161497 h 6681959"/>
              <a:gd name="connsiteX49" fmla="*/ 225083 w 8916572"/>
              <a:gd name="connsiteY49" fmla="*/ 2965743 h 6681959"/>
              <a:gd name="connsiteX50" fmla="*/ 590843 w 8916572"/>
              <a:gd name="connsiteY50" fmla="*/ 1685583 h 6681959"/>
              <a:gd name="connsiteX51" fmla="*/ 140677 w 8916572"/>
              <a:gd name="connsiteY51" fmla="*/ 925928 h 6681959"/>
              <a:gd name="connsiteX52" fmla="*/ 548640 w 8916572"/>
              <a:gd name="connsiteY52" fmla="*/ 1052537 h 6681959"/>
              <a:gd name="connsiteX53" fmla="*/ 0 w 8916572"/>
              <a:gd name="connsiteY53" fmla="*/ 517964 h 6681959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426548 w 8916572"/>
              <a:gd name="connsiteY22" fmla="*/ 2009140 h 6681959"/>
              <a:gd name="connsiteX23" fmla="*/ 8807548 w 8916572"/>
              <a:gd name="connsiteY23" fmla="*/ 2023208 h 6681959"/>
              <a:gd name="connsiteX24" fmla="*/ 8591843 w 8916572"/>
              <a:gd name="connsiteY24" fmla="*/ 2360832 h 6681959"/>
              <a:gd name="connsiteX25" fmla="*/ 8314006 w 8916572"/>
              <a:gd name="connsiteY25" fmla="*/ 3007946 h 6681959"/>
              <a:gd name="connsiteX26" fmla="*/ 8862646 w 8916572"/>
              <a:gd name="connsiteY26" fmla="*/ 3598789 h 6681959"/>
              <a:gd name="connsiteX27" fmla="*/ 8637563 w 8916572"/>
              <a:gd name="connsiteY27" fmla="*/ 5807417 h 6681959"/>
              <a:gd name="connsiteX28" fmla="*/ 8356209 w 8916572"/>
              <a:gd name="connsiteY28" fmla="*/ 5891823 h 6681959"/>
              <a:gd name="connsiteX29" fmla="*/ 8595360 w 8916572"/>
              <a:gd name="connsiteY29" fmla="*/ 6313854 h 6681959"/>
              <a:gd name="connsiteX30" fmla="*/ 8159262 w 8916572"/>
              <a:gd name="connsiteY30" fmla="*/ 6116906 h 6681959"/>
              <a:gd name="connsiteX31" fmla="*/ 8173329 w 8916572"/>
              <a:gd name="connsiteY31" fmla="*/ 6412328 h 6681959"/>
              <a:gd name="connsiteX32" fmla="*/ 7877908 w 8916572"/>
              <a:gd name="connsiteY32" fmla="*/ 6145041 h 6681959"/>
              <a:gd name="connsiteX33" fmla="*/ 7807569 w 8916572"/>
              <a:gd name="connsiteY33" fmla="*/ 6412328 h 6681959"/>
              <a:gd name="connsiteX34" fmla="*/ 6850966 w 8916572"/>
              <a:gd name="connsiteY34" fmla="*/ 6356057 h 6681959"/>
              <a:gd name="connsiteX35" fmla="*/ 6203853 w 8916572"/>
              <a:gd name="connsiteY35" fmla="*/ 6567072 h 6681959"/>
              <a:gd name="connsiteX36" fmla="*/ 3657600 w 8916572"/>
              <a:gd name="connsiteY36" fmla="*/ 6370124 h 6681959"/>
              <a:gd name="connsiteX37" fmla="*/ 3643533 w 8916572"/>
              <a:gd name="connsiteY37" fmla="*/ 6356057 h 6681959"/>
              <a:gd name="connsiteX38" fmla="*/ 900333 w 8916572"/>
              <a:gd name="connsiteY38" fmla="*/ 6679614 h 6681959"/>
              <a:gd name="connsiteX39" fmla="*/ 1139483 w 8916572"/>
              <a:gd name="connsiteY39" fmla="*/ 6341989 h 6681959"/>
              <a:gd name="connsiteX40" fmla="*/ 675249 w 8916572"/>
              <a:gd name="connsiteY40" fmla="*/ 6356057 h 6681959"/>
              <a:gd name="connsiteX41" fmla="*/ 956603 w 8916572"/>
              <a:gd name="connsiteY41" fmla="*/ 6088771 h 6681959"/>
              <a:gd name="connsiteX42" fmla="*/ 703385 w 8916572"/>
              <a:gd name="connsiteY42" fmla="*/ 6088771 h 6681959"/>
              <a:gd name="connsiteX43" fmla="*/ 970671 w 8916572"/>
              <a:gd name="connsiteY43" fmla="*/ 5723011 h 6681959"/>
              <a:gd name="connsiteX44" fmla="*/ 211016 w 8916572"/>
              <a:gd name="connsiteY44" fmla="*/ 6074703 h 6681959"/>
              <a:gd name="connsiteX45" fmla="*/ 478302 w 8916572"/>
              <a:gd name="connsiteY45" fmla="*/ 5652672 h 6681959"/>
              <a:gd name="connsiteX46" fmla="*/ 196948 w 8916572"/>
              <a:gd name="connsiteY46" fmla="*/ 5723011 h 6681959"/>
              <a:gd name="connsiteX47" fmla="*/ 534573 w 8916572"/>
              <a:gd name="connsiteY47" fmla="*/ 5357251 h 6681959"/>
              <a:gd name="connsiteX48" fmla="*/ 239151 w 8916572"/>
              <a:gd name="connsiteY48" fmla="*/ 5343183 h 6681959"/>
              <a:gd name="connsiteX49" fmla="*/ 506437 w 8916572"/>
              <a:gd name="connsiteY49" fmla="*/ 4161497 h 6681959"/>
              <a:gd name="connsiteX50" fmla="*/ 225083 w 8916572"/>
              <a:gd name="connsiteY50" fmla="*/ 2965743 h 6681959"/>
              <a:gd name="connsiteX51" fmla="*/ 590843 w 8916572"/>
              <a:gd name="connsiteY51" fmla="*/ 1685583 h 6681959"/>
              <a:gd name="connsiteX52" fmla="*/ 140677 w 8916572"/>
              <a:gd name="connsiteY52" fmla="*/ 925928 h 6681959"/>
              <a:gd name="connsiteX53" fmla="*/ 548640 w 8916572"/>
              <a:gd name="connsiteY53" fmla="*/ 1052537 h 6681959"/>
              <a:gd name="connsiteX54" fmla="*/ 0 w 8916572"/>
              <a:gd name="connsiteY54" fmla="*/ 517964 h 6681959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731348 w 8916572"/>
              <a:gd name="connsiteY22" fmla="*/ 1780540 h 6681959"/>
              <a:gd name="connsiteX23" fmla="*/ 8807548 w 8916572"/>
              <a:gd name="connsiteY23" fmla="*/ 2023208 h 6681959"/>
              <a:gd name="connsiteX24" fmla="*/ 8591843 w 8916572"/>
              <a:gd name="connsiteY24" fmla="*/ 2360832 h 6681959"/>
              <a:gd name="connsiteX25" fmla="*/ 8314006 w 8916572"/>
              <a:gd name="connsiteY25" fmla="*/ 3007946 h 6681959"/>
              <a:gd name="connsiteX26" fmla="*/ 8862646 w 8916572"/>
              <a:gd name="connsiteY26" fmla="*/ 3598789 h 6681959"/>
              <a:gd name="connsiteX27" fmla="*/ 8637563 w 8916572"/>
              <a:gd name="connsiteY27" fmla="*/ 5807417 h 6681959"/>
              <a:gd name="connsiteX28" fmla="*/ 8356209 w 8916572"/>
              <a:gd name="connsiteY28" fmla="*/ 5891823 h 6681959"/>
              <a:gd name="connsiteX29" fmla="*/ 8595360 w 8916572"/>
              <a:gd name="connsiteY29" fmla="*/ 6313854 h 6681959"/>
              <a:gd name="connsiteX30" fmla="*/ 8159262 w 8916572"/>
              <a:gd name="connsiteY30" fmla="*/ 6116906 h 6681959"/>
              <a:gd name="connsiteX31" fmla="*/ 8173329 w 8916572"/>
              <a:gd name="connsiteY31" fmla="*/ 6412328 h 6681959"/>
              <a:gd name="connsiteX32" fmla="*/ 7877908 w 8916572"/>
              <a:gd name="connsiteY32" fmla="*/ 6145041 h 6681959"/>
              <a:gd name="connsiteX33" fmla="*/ 7807569 w 8916572"/>
              <a:gd name="connsiteY33" fmla="*/ 6412328 h 6681959"/>
              <a:gd name="connsiteX34" fmla="*/ 6850966 w 8916572"/>
              <a:gd name="connsiteY34" fmla="*/ 6356057 h 6681959"/>
              <a:gd name="connsiteX35" fmla="*/ 6203853 w 8916572"/>
              <a:gd name="connsiteY35" fmla="*/ 6567072 h 6681959"/>
              <a:gd name="connsiteX36" fmla="*/ 3657600 w 8916572"/>
              <a:gd name="connsiteY36" fmla="*/ 6370124 h 6681959"/>
              <a:gd name="connsiteX37" fmla="*/ 3643533 w 8916572"/>
              <a:gd name="connsiteY37" fmla="*/ 6356057 h 6681959"/>
              <a:gd name="connsiteX38" fmla="*/ 900333 w 8916572"/>
              <a:gd name="connsiteY38" fmla="*/ 6679614 h 6681959"/>
              <a:gd name="connsiteX39" fmla="*/ 1139483 w 8916572"/>
              <a:gd name="connsiteY39" fmla="*/ 6341989 h 6681959"/>
              <a:gd name="connsiteX40" fmla="*/ 675249 w 8916572"/>
              <a:gd name="connsiteY40" fmla="*/ 6356057 h 6681959"/>
              <a:gd name="connsiteX41" fmla="*/ 956603 w 8916572"/>
              <a:gd name="connsiteY41" fmla="*/ 6088771 h 6681959"/>
              <a:gd name="connsiteX42" fmla="*/ 703385 w 8916572"/>
              <a:gd name="connsiteY42" fmla="*/ 6088771 h 6681959"/>
              <a:gd name="connsiteX43" fmla="*/ 970671 w 8916572"/>
              <a:gd name="connsiteY43" fmla="*/ 5723011 h 6681959"/>
              <a:gd name="connsiteX44" fmla="*/ 211016 w 8916572"/>
              <a:gd name="connsiteY44" fmla="*/ 6074703 h 6681959"/>
              <a:gd name="connsiteX45" fmla="*/ 478302 w 8916572"/>
              <a:gd name="connsiteY45" fmla="*/ 5652672 h 6681959"/>
              <a:gd name="connsiteX46" fmla="*/ 196948 w 8916572"/>
              <a:gd name="connsiteY46" fmla="*/ 5723011 h 6681959"/>
              <a:gd name="connsiteX47" fmla="*/ 534573 w 8916572"/>
              <a:gd name="connsiteY47" fmla="*/ 5357251 h 6681959"/>
              <a:gd name="connsiteX48" fmla="*/ 239151 w 8916572"/>
              <a:gd name="connsiteY48" fmla="*/ 5343183 h 6681959"/>
              <a:gd name="connsiteX49" fmla="*/ 506437 w 8916572"/>
              <a:gd name="connsiteY49" fmla="*/ 4161497 h 6681959"/>
              <a:gd name="connsiteX50" fmla="*/ 225083 w 8916572"/>
              <a:gd name="connsiteY50" fmla="*/ 2965743 h 6681959"/>
              <a:gd name="connsiteX51" fmla="*/ 590843 w 8916572"/>
              <a:gd name="connsiteY51" fmla="*/ 1685583 h 6681959"/>
              <a:gd name="connsiteX52" fmla="*/ 140677 w 8916572"/>
              <a:gd name="connsiteY52" fmla="*/ 925928 h 6681959"/>
              <a:gd name="connsiteX53" fmla="*/ 548640 w 8916572"/>
              <a:gd name="connsiteY53" fmla="*/ 1052537 h 6681959"/>
              <a:gd name="connsiteX54" fmla="*/ 0 w 8916572"/>
              <a:gd name="connsiteY54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1544906 h 6681959"/>
              <a:gd name="connsiteX22" fmla="*/ 8731348 w 8884920"/>
              <a:gd name="connsiteY22" fmla="*/ 1780540 h 6681959"/>
              <a:gd name="connsiteX23" fmla="*/ 8807548 w 8884920"/>
              <a:gd name="connsiteY23" fmla="*/ 2023208 h 6681959"/>
              <a:gd name="connsiteX24" fmla="*/ 8591843 w 8884920"/>
              <a:gd name="connsiteY24" fmla="*/ 2360832 h 6681959"/>
              <a:gd name="connsiteX25" fmla="*/ 8771206 w 8884920"/>
              <a:gd name="connsiteY25" fmla="*/ 3007946 h 6681959"/>
              <a:gd name="connsiteX26" fmla="*/ 8862646 w 8884920"/>
              <a:gd name="connsiteY26" fmla="*/ 3598789 h 6681959"/>
              <a:gd name="connsiteX27" fmla="*/ 8637563 w 8884920"/>
              <a:gd name="connsiteY27" fmla="*/ 5807417 h 6681959"/>
              <a:gd name="connsiteX28" fmla="*/ 8356209 w 8884920"/>
              <a:gd name="connsiteY28" fmla="*/ 5891823 h 6681959"/>
              <a:gd name="connsiteX29" fmla="*/ 8595360 w 8884920"/>
              <a:gd name="connsiteY29" fmla="*/ 6313854 h 6681959"/>
              <a:gd name="connsiteX30" fmla="*/ 8159262 w 8884920"/>
              <a:gd name="connsiteY30" fmla="*/ 6116906 h 6681959"/>
              <a:gd name="connsiteX31" fmla="*/ 8173329 w 8884920"/>
              <a:gd name="connsiteY31" fmla="*/ 6412328 h 6681959"/>
              <a:gd name="connsiteX32" fmla="*/ 7877908 w 8884920"/>
              <a:gd name="connsiteY32" fmla="*/ 6145041 h 6681959"/>
              <a:gd name="connsiteX33" fmla="*/ 7807569 w 8884920"/>
              <a:gd name="connsiteY33" fmla="*/ 6412328 h 6681959"/>
              <a:gd name="connsiteX34" fmla="*/ 6850966 w 8884920"/>
              <a:gd name="connsiteY34" fmla="*/ 6356057 h 6681959"/>
              <a:gd name="connsiteX35" fmla="*/ 6203853 w 8884920"/>
              <a:gd name="connsiteY35" fmla="*/ 6567072 h 6681959"/>
              <a:gd name="connsiteX36" fmla="*/ 3657600 w 8884920"/>
              <a:gd name="connsiteY36" fmla="*/ 6370124 h 6681959"/>
              <a:gd name="connsiteX37" fmla="*/ 3643533 w 8884920"/>
              <a:gd name="connsiteY37" fmla="*/ 6356057 h 6681959"/>
              <a:gd name="connsiteX38" fmla="*/ 900333 w 8884920"/>
              <a:gd name="connsiteY38" fmla="*/ 6679614 h 6681959"/>
              <a:gd name="connsiteX39" fmla="*/ 1139483 w 8884920"/>
              <a:gd name="connsiteY39" fmla="*/ 6341989 h 6681959"/>
              <a:gd name="connsiteX40" fmla="*/ 675249 w 8884920"/>
              <a:gd name="connsiteY40" fmla="*/ 6356057 h 6681959"/>
              <a:gd name="connsiteX41" fmla="*/ 956603 w 8884920"/>
              <a:gd name="connsiteY41" fmla="*/ 6088771 h 6681959"/>
              <a:gd name="connsiteX42" fmla="*/ 703385 w 8884920"/>
              <a:gd name="connsiteY42" fmla="*/ 6088771 h 6681959"/>
              <a:gd name="connsiteX43" fmla="*/ 970671 w 8884920"/>
              <a:gd name="connsiteY43" fmla="*/ 5723011 h 6681959"/>
              <a:gd name="connsiteX44" fmla="*/ 211016 w 8884920"/>
              <a:gd name="connsiteY44" fmla="*/ 6074703 h 6681959"/>
              <a:gd name="connsiteX45" fmla="*/ 478302 w 8884920"/>
              <a:gd name="connsiteY45" fmla="*/ 5652672 h 6681959"/>
              <a:gd name="connsiteX46" fmla="*/ 196948 w 8884920"/>
              <a:gd name="connsiteY46" fmla="*/ 5723011 h 6681959"/>
              <a:gd name="connsiteX47" fmla="*/ 534573 w 8884920"/>
              <a:gd name="connsiteY47" fmla="*/ 5357251 h 6681959"/>
              <a:gd name="connsiteX48" fmla="*/ 239151 w 8884920"/>
              <a:gd name="connsiteY48" fmla="*/ 5343183 h 6681959"/>
              <a:gd name="connsiteX49" fmla="*/ 506437 w 8884920"/>
              <a:gd name="connsiteY49" fmla="*/ 4161497 h 6681959"/>
              <a:gd name="connsiteX50" fmla="*/ 225083 w 8884920"/>
              <a:gd name="connsiteY50" fmla="*/ 2965743 h 6681959"/>
              <a:gd name="connsiteX51" fmla="*/ 590843 w 8884920"/>
              <a:gd name="connsiteY51" fmla="*/ 1685583 h 6681959"/>
              <a:gd name="connsiteX52" fmla="*/ 140677 w 8884920"/>
              <a:gd name="connsiteY52" fmla="*/ 925928 h 6681959"/>
              <a:gd name="connsiteX53" fmla="*/ 548640 w 8884920"/>
              <a:gd name="connsiteY53" fmla="*/ 1052537 h 6681959"/>
              <a:gd name="connsiteX54" fmla="*/ 0 w 8884920"/>
              <a:gd name="connsiteY54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15449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4303"/>
              <a:gd name="connsiteX1" fmla="*/ 548640 w 8884920"/>
              <a:gd name="connsiteY1" fmla="*/ 771183 h 6684303"/>
              <a:gd name="connsiteX2" fmla="*/ 464234 w 8884920"/>
              <a:gd name="connsiteY2" fmla="*/ 138137 h 6684303"/>
              <a:gd name="connsiteX3" fmla="*/ 886265 w 8884920"/>
              <a:gd name="connsiteY3" fmla="*/ 321017 h 6684303"/>
              <a:gd name="connsiteX4" fmla="*/ 1209822 w 8884920"/>
              <a:gd name="connsiteY4" fmla="*/ 110001 h 6684303"/>
              <a:gd name="connsiteX5" fmla="*/ 1828800 w 8884920"/>
              <a:gd name="connsiteY5" fmla="*/ 67798 h 6684303"/>
              <a:gd name="connsiteX6" fmla="*/ 3474720 w 8884920"/>
              <a:gd name="connsiteY6" fmla="*/ 34974 h 6684303"/>
              <a:gd name="connsiteX7" fmla="*/ 4112456 w 8884920"/>
              <a:gd name="connsiteY7" fmla="*/ 277641 h 6684303"/>
              <a:gd name="connsiteX8" fmla="*/ 5106573 w 8884920"/>
              <a:gd name="connsiteY8" fmla="*/ 138137 h 6684303"/>
              <a:gd name="connsiteX9" fmla="*/ 6569613 w 8884920"/>
              <a:gd name="connsiteY9" fmla="*/ 180340 h 6684303"/>
              <a:gd name="connsiteX10" fmla="*/ 6850966 w 8884920"/>
              <a:gd name="connsiteY10" fmla="*/ 335084 h 6684303"/>
              <a:gd name="connsiteX11" fmla="*/ 7244862 w 8884920"/>
              <a:gd name="connsiteY11" fmla="*/ 110001 h 6684303"/>
              <a:gd name="connsiteX12" fmla="*/ 7272997 w 8884920"/>
              <a:gd name="connsiteY12" fmla="*/ 349152 h 6684303"/>
              <a:gd name="connsiteX13" fmla="*/ 7568419 w 8884920"/>
              <a:gd name="connsiteY13" fmla="*/ 194408 h 6684303"/>
              <a:gd name="connsiteX14" fmla="*/ 7582486 w 8884920"/>
              <a:gd name="connsiteY14" fmla="*/ 405423 h 6684303"/>
              <a:gd name="connsiteX15" fmla="*/ 7751299 w 8884920"/>
              <a:gd name="connsiteY15" fmla="*/ 250678 h 6684303"/>
              <a:gd name="connsiteX16" fmla="*/ 7709096 w 8884920"/>
              <a:gd name="connsiteY16" fmla="*/ 672709 h 6684303"/>
              <a:gd name="connsiteX17" fmla="*/ 8271803 w 8884920"/>
              <a:gd name="connsiteY17" fmla="*/ 124069 h 6684303"/>
              <a:gd name="connsiteX18" fmla="*/ 8074856 w 8884920"/>
              <a:gd name="connsiteY18" fmla="*/ 644574 h 6684303"/>
              <a:gd name="connsiteX19" fmla="*/ 8496886 w 8884920"/>
              <a:gd name="connsiteY19" fmla="*/ 517964 h 6684303"/>
              <a:gd name="connsiteX20" fmla="*/ 8356209 w 8884920"/>
              <a:gd name="connsiteY20" fmla="*/ 855589 h 6684303"/>
              <a:gd name="connsiteX21" fmla="*/ 8623496 w 8884920"/>
              <a:gd name="connsiteY21" fmla="*/ 859106 h 6684303"/>
              <a:gd name="connsiteX22" fmla="*/ 8852096 w 8884920"/>
              <a:gd name="connsiteY22" fmla="*/ 582441 h 6684303"/>
              <a:gd name="connsiteX23" fmla="*/ 8731348 w 8884920"/>
              <a:gd name="connsiteY23" fmla="*/ 1780540 h 6684303"/>
              <a:gd name="connsiteX24" fmla="*/ 8807548 w 8884920"/>
              <a:gd name="connsiteY24" fmla="*/ 2023208 h 6684303"/>
              <a:gd name="connsiteX25" fmla="*/ 8591843 w 8884920"/>
              <a:gd name="connsiteY25" fmla="*/ 2360832 h 6684303"/>
              <a:gd name="connsiteX26" fmla="*/ 8771206 w 8884920"/>
              <a:gd name="connsiteY26" fmla="*/ 3007946 h 6684303"/>
              <a:gd name="connsiteX27" fmla="*/ 8862646 w 8884920"/>
              <a:gd name="connsiteY27" fmla="*/ 3598789 h 6684303"/>
              <a:gd name="connsiteX28" fmla="*/ 8637563 w 8884920"/>
              <a:gd name="connsiteY28" fmla="*/ 5807417 h 6684303"/>
              <a:gd name="connsiteX29" fmla="*/ 8356209 w 8884920"/>
              <a:gd name="connsiteY29" fmla="*/ 5891823 h 6684303"/>
              <a:gd name="connsiteX30" fmla="*/ 8595360 w 8884920"/>
              <a:gd name="connsiteY30" fmla="*/ 6313854 h 6684303"/>
              <a:gd name="connsiteX31" fmla="*/ 8159262 w 8884920"/>
              <a:gd name="connsiteY31" fmla="*/ 6116906 h 6684303"/>
              <a:gd name="connsiteX32" fmla="*/ 8173329 w 8884920"/>
              <a:gd name="connsiteY32" fmla="*/ 6412328 h 6684303"/>
              <a:gd name="connsiteX33" fmla="*/ 7877908 w 8884920"/>
              <a:gd name="connsiteY33" fmla="*/ 6145041 h 6684303"/>
              <a:gd name="connsiteX34" fmla="*/ 7807569 w 8884920"/>
              <a:gd name="connsiteY34" fmla="*/ 6412328 h 6684303"/>
              <a:gd name="connsiteX35" fmla="*/ 6850966 w 8884920"/>
              <a:gd name="connsiteY35" fmla="*/ 6356057 h 6684303"/>
              <a:gd name="connsiteX36" fmla="*/ 6203853 w 8884920"/>
              <a:gd name="connsiteY36" fmla="*/ 6567072 h 6684303"/>
              <a:gd name="connsiteX37" fmla="*/ 3657600 w 8884920"/>
              <a:gd name="connsiteY37" fmla="*/ 6370124 h 6684303"/>
              <a:gd name="connsiteX38" fmla="*/ 900333 w 8884920"/>
              <a:gd name="connsiteY38" fmla="*/ 6679614 h 6684303"/>
              <a:gd name="connsiteX39" fmla="*/ 1139483 w 8884920"/>
              <a:gd name="connsiteY39" fmla="*/ 6341989 h 6684303"/>
              <a:gd name="connsiteX40" fmla="*/ 675249 w 8884920"/>
              <a:gd name="connsiteY40" fmla="*/ 6356057 h 6684303"/>
              <a:gd name="connsiteX41" fmla="*/ 956603 w 8884920"/>
              <a:gd name="connsiteY41" fmla="*/ 6088771 h 6684303"/>
              <a:gd name="connsiteX42" fmla="*/ 703385 w 8884920"/>
              <a:gd name="connsiteY42" fmla="*/ 6088771 h 6684303"/>
              <a:gd name="connsiteX43" fmla="*/ 970671 w 8884920"/>
              <a:gd name="connsiteY43" fmla="*/ 5723011 h 6684303"/>
              <a:gd name="connsiteX44" fmla="*/ 211016 w 8884920"/>
              <a:gd name="connsiteY44" fmla="*/ 6074703 h 6684303"/>
              <a:gd name="connsiteX45" fmla="*/ 478302 w 8884920"/>
              <a:gd name="connsiteY45" fmla="*/ 5652672 h 6684303"/>
              <a:gd name="connsiteX46" fmla="*/ 196948 w 8884920"/>
              <a:gd name="connsiteY46" fmla="*/ 5723011 h 6684303"/>
              <a:gd name="connsiteX47" fmla="*/ 534573 w 8884920"/>
              <a:gd name="connsiteY47" fmla="*/ 5357251 h 6684303"/>
              <a:gd name="connsiteX48" fmla="*/ 239151 w 8884920"/>
              <a:gd name="connsiteY48" fmla="*/ 5343183 h 6684303"/>
              <a:gd name="connsiteX49" fmla="*/ 506437 w 8884920"/>
              <a:gd name="connsiteY49" fmla="*/ 4161497 h 6684303"/>
              <a:gd name="connsiteX50" fmla="*/ 225083 w 8884920"/>
              <a:gd name="connsiteY50" fmla="*/ 2965743 h 6684303"/>
              <a:gd name="connsiteX51" fmla="*/ 590843 w 8884920"/>
              <a:gd name="connsiteY51" fmla="*/ 1685583 h 6684303"/>
              <a:gd name="connsiteX52" fmla="*/ 140677 w 8884920"/>
              <a:gd name="connsiteY52" fmla="*/ 925928 h 6684303"/>
              <a:gd name="connsiteX53" fmla="*/ 548640 w 8884920"/>
              <a:gd name="connsiteY53" fmla="*/ 1052537 h 6684303"/>
              <a:gd name="connsiteX54" fmla="*/ 0 w 8884920"/>
              <a:gd name="connsiteY54" fmla="*/ 517964 h 6684303"/>
              <a:gd name="connsiteX0" fmla="*/ 0 w 8884920"/>
              <a:gd name="connsiteY0" fmla="*/ 517964 h 6722334"/>
              <a:gd name="connsiteX1" fmla="*/ 548640 w 8884920"/>
              <a:gd name="connsiteY1" fmla="*/ 771183 h 6722334"/>
              <a:gd name="connsiteX2" fmla="*/ 464234 w 8884920"/>
              <a:gd name="connsiteY2" fmla="*/ 138137 h 6722334"/>
              <a:gd name="connsiteX3" fmla="*/ 886265 w 8884920"/>
              <a:gd name="connsiteY3" fmla="*/ 321017 h 6722334"/>
              <a:gd name="connsiteX4" fmla="*/ 1209822 w 8884920"/>
              <a:gd name="connsiteY4" fmla="*/ 110001 h 6722334"/>
              <a:gd name="connsiteX5" fmla="*/ 1828800 w 8884920"/>
              <a:gd name="connsiteY5" fmla="*/ 67798 h 6722334"/>
              <a:gd name="connsiteX6" fmla="*/ 3474720 w 8884920"/>
              <a:gd name="connsiteY6" fmla="*/ 34974 h 6722334"/>
              <a:gd name="connsiteX7" fmla="*/ 4112456 w 8884920"/>
              <a:gd name="connsiteY7" fmla="*/ 277641 h 6722334"/>
              <a:gd name="connsiteX8" fmla="*/ 5106573 w 8884920"/>
              <a:gd name="connsiteY8" fmla="*/ 138137 h 6722334"/>
              <a:gd name="connsiteX9" fmla="*/ 6569613 w 8884920"/>
              <a:gd name="connsiteY9" fmla="*/ 180340 h 6722334"/>
              <a:gd name="connsiteX10" fmla="*/ 6850966 w 8884920"/>
              <a:gd name="connsiteY10" fmla="*/ 335084 h 6722334"/>
              <a:gd name="connsiteX11" fmla="*/ 7244862 w 8884920"/>
              <a:gd name="connsiteY11" fmla="*/ 110001 h 6722334"/>
              <a:gd name="connsiteX12" fmla="*/ 7272997 w 8884920"/>
              <a:gd name="connsiteY12" fmla="*/ 349152 h 6722334"/>
              <a:gd name="connsiteX13" fmla="*/ 7568419 w 8884920"/>
              <a:gd name="connsiteY13" fmla="*/ 194408 h 6722334"/>
              <a:gd name="connsiteX14" fmla="*/ 7582486 w 8884920"/>
              <a:gd name="connsiteY14" fmla="*/ 405423 h 6722334"/>
              <a:gd name="connsiteX15" fmla="*/ 7751299 w 8884920"/>
              <a:gd name="connsiteY15" fmla="*/ 250678 h 6722334"/>
              <a:gd name="connsiteX16" fmla="*/ 7709096 w 8884920"/>
              <a:gd name="connsiteY16" fmla="*/ 672709 h 6722334"/>
              <a:gd name="connsiteX17" fmla="*/ 8271803 w 8884920"/>
              <a:gd name="connsiteY17" fmla="*/ 124069 h 6722334"/>
              <a:gd name="connsiteX18" fmla="*/ 8074856 w 8884920"/>
              <a:gd name="connsiteY18" fmla="*/ 644574 h 6722334"/>
              <a:gd name="connsiteX19" fmla="*/ 8496886 w 8884920"/>
              <a:gd name="connsiteY19" fmla="*/ 517964 h 6722334"/>
              <a:gd name="connsiteX20" fmla="*/ 8356209 w 8884920"/>
              <a:gd name="connsiteY20" fmla="*/ 855589 h 6722334"/>
              <a:gd name="connsiteX21" fmla="*/ 8623496 w 8884920"/>
              <a:gd name="connsiteY21" fmla="*/ 859106 h 6722334"/>
              <a:gd name="connsiteX22" fmla="*/ 8852096 w 8884920"/>
              <a:gd name="connsiteY22" fmla="*/ 582441 h 6722334"/>
              <a:gd name="connsiteX23" fmla="*/ 8731348 w 8884920"/>
              <a:gd name="connsiteY23" fmla="*/ 1780540 h 6722334"/>
              <a:gd name="connsiteX24" fmla="*/ 8807548 w 8884920"/>
              <a:gd name="connsiteY24" fmla="*/ 2023208 h 6722334"/>
              <a:gd name="connsiteX25" fmla="*/ 8591843 w 8884920"/>
              <a:gd name="connsiteY25" fmla="*/ 2360832 h 6722334"/>
              <a:gd name="connsiteX26" fmla="*/ 8771206 w 8884920"/>
              <a:gd name="connsiteY26" fmla="*/ 3007946 h 6722334"/>
              <a:gd name="connsiteX27" fmla="*/ 8862646 w 8884920"/>
              <a:gd name="connsiteY27" fmla="*/ 3598789 h 6722334"/>
              <a:gd name="connsiteX28" fmla="*/ 8637563 w 8884920"/>
              <a:gd name="connsiteY28" fmla="*/ 5807417 h 6722334"/>
              <a:gd name="connsiteX29" fmla="*/ 8356209 w 8884920"/>
              <a:gd name="connsiteY29" fmla="*/ 5891823 h 6722334"/>
              <a:gd name="connsiteX30" fmla="*/ 8595360 w 8884920"/>
              <a:gd name="connsiteY30" fmla="*/ 6313854 h 6722334"/>
              <a:gd name="connsiteX31" fmla="*/ 8159262 w 8884920"/>
              <a:gd name="connsiteY31" fmla="*/ 6116906 h 6722334"/>
              <a:gd name="connsiteX32" fmla="*/ 8173329 w 8884920"/>
              <a:gd name="connsiteY32" fmla="*/ 6412328 h 6722334"/>
              <a:gd name="connsiteX33" fmla="*/ 7877908 w 8884920"/>
              <a:gd name="connsiteY33" fmla="*/ 6145041 h 6722334"/>
              <a:gd name="connsiteX34" fmla="*/ 7807569 w 8884920"/>
              <a:gd name="connsiteY34" fmla="*/ 6412328 h 6722334"/>
              <a:gd name="connsiteX35" fmla="*/ 6850966 w 8884920"/>
              <a:gd name="connsiteY35" fmla="*/ 6356057 h 6722334"/>
              <a:gd name="connsiteX36" fmla="*/ 6203853 w 8884920"/>
              <a:gd name="connsiteY36" fmla="*/ 6567072 h 6722334"/>
              <a:gd name="connsiteX37" fmla="*/ 3657600 w 8884920"/>
              <a:gd name="connsiteY37" fmla="*/ 6370124 h 6722334"/>
              <a:gd name="connsiteX38" fmla="*/ 3643012 w 8884920"/>
              <a:gd name="connsiteY38" fmla="*/ 6598307 h 6722334"/>
              <a:gd name="connsiteX39" fmla="*/ 900333 w 8884920"/>
              <a:gd name="connsiteY39" fmla="*/ 6679614 h 6722334"/>
              <a:gd name="connsiteX40" fmla="*/ 1139483 w 8884920"/>
              <a:gd name="connsiteY40" fmla="*/ 6341989 h 6722334"/>
              <a:gd name="connsiteX41" fmla="*/ 675249 w 8884920"/>
              <a:gd name="connsiteY41" fmla="*/ 6356057 h 6722334"/>
              <a:gd name="connsiteX42" fmla="*/ 956603 w 8884920"/>
              <a:gd name="connsiteY42" fmla="*/ 6088771 h 6722334"/>
              <a:gd name="connsiteX43" fmla="*/ 703385 w 8884920"/>
              <a:gd name="connsiteY43" fmla="*/ 6088771 h 6722334"/>
              <a:gd name="connsiteX44" fmla="*/ 970671 w 8884920"/>
              <a:gd name="connsiteY44" fmla="*/ 5723011 h 6722334"/>
              <a:gd name="connsiteX45" fmla="*/ 211016 w 8884920"/>
              <a:gd name="connsiteY45" fmla="*/ 6074703 h 6722334"/>
              <a:gd name="connsiteX46" fmla="*/ 478302 w 8884920"/>
              <a:gd name="connsiteY46" fmla="*/ 5652672 h 6722334"/>
              <a:gd name="connsiteX47" fmla="*/ 196948 w 8884920"/>
              <a:gd name="connsiteY47" fmla="*/ 5723011 h 6722334"/>
              <a:gd name="connsiteX48" fmla="*/ 534573 w 8884920"/>
              <a:gd name="connsiteY48" fmla="*/ 5357251 h 6722334"/>
              <a:gd name="connsiteX49" fmla="*/ 239151 w 8884920"/>
              <a:gd name="connsiteY49" fmla="*/ 5343183 h 6722334"/>
              <a:gd name="connsiteX50" fmla="*/ 506437 w 8884920"/>
              <a:gd name="connsiteY50" fmla="*/ 4161497 h 6722334"/>
              <a:gd name="connsiteX51" fmla="*/ 225083 w 8884920"/>
              <a:gd name="connsiteY51" fmla="*/ 2965743 h 6722334"/>
              <a:gd name="connsiteX52" fmla="*/ 590843 w 8884920"/>
              <a:gd name="connsiteY52" fmla="*/ 1685583 h 6722334"/>
              <a:gd name="connsiteX53" fmla="*/ 140677 w 8884920"/>
              <a:gd name="connsiteY53" fmla="*/ 925928 h 6722334"/>
              <a:gd name="connsiteX54" fmla="*/ 548640 w 8884920"/>
              <a:gd name="connsiteY54" fmla="*/ 1052537 h 6722334"/>
              <a:gd name="connsiteX55" fmla="*/ 0 w 8884920"/>
              <a:gd name="connsiteY55" fmla="*/ 517964 h 6722334"/>
              <a:gd name="connsiteX0" fmla="*/ 0 w 8884920"/>
              <a:gd name="connsiteY0" fmla="*/ 517964 h 6722362"/>
              <a:gd name="connsiteX1" fmla="*/ 548640 w 8884920"/>
              <a:gd name="connsiteY1" fmla="*/ 771183 h 6722362"/>
              <a:gd name="connsiteX2" fmla="*/ 464234 w 8884920"/>
              <a:gd name="connsiteY2" fmla="*/ 138137 h 6722362"/>
              <a:gd name="connsiteX3" fmla="*/ 886265 w 8884920"/>
              <a:gd name="connsiteY3" fmla="*/ 321017 h 6722362"/>
              <a:gd name="connsiteX4" fmla="*/ 1209822 w 8884920"/>
              <a:gd name="connsiteY4" fmla="*/ 110001 h 6722362"/>
              <a:gd name="connsiteX5" fmla="*/ 1828800 w 8884920"/>
              <a:gd name="connsiteY5" fmla="*/ 67798 h 6722362"/>
              <a:gd name="connsiteX6" fmla="*/ 3474720 w 8884920"/>
              <a:gd name="connsiteY6" fmla="*/ 34974 h 6722362"/>
              <a:gd name="connsiteX7" fmla="*/ 4112456 w 8884920"/>
              <a:gd name="connsiteY7" fmla="*/ 277641 h 6722362"/>
              <a:gd name="connsiteX8" fmla="*/ 5106573 w 8884920"/>
              <a:gd name="connsiteY8" fmla="*/ 138137 h 6722362"/>
              <a:gd name="connsiteX9" fmla="*/ 6569613 w 8884920"/>
              <a:gd name="connsiteY9" fmla="*/ 180340 h 6722362"/>
              <a:gd name="connsiteX10" fmla="*/ 6850966 w 8884920"/>
              <a:gd name="connsiteY10" fmla="*/ 335084 h 6722362"/>
              <a:gd name="connsiteX11" fmla="*/ 7244862 w 8884920"/>
              <a:gd name="connsiteY11" fmla="*/ 110001 h 6722362"/>
              <a:gd name="connsiteX12" fmla="*/ 7272997 w 8884920"/>
              <a:gd name="connsiteY12" fmla="*/ 349152 h 6722362"/>
              <a:gd name="connsiteX13" fmla="*/ 7568419 w 8884920"/>
              <a:gd name="connsiteY13" fmla="*/ 194408 h 6722362"/>
              <a:gd name="connsiteX14" fmla="*/ 7582486 w 8884920"/>
              <a:gd name="connsiteY14" fmla="*/ 405423 h 6722362"/>
              <a:gd name="connsiteX15" fmla="*/ 7751299 w 8884920"/>
              <a:gd name="connsiteY15" fmla="*/ 250678 h 6722362"/>
              <a:gd name="connsiteX16" fmla="*/ 7709096 w 8884920"/>
              <a:gd name="connsiteY16" fmla="*/ 672709 h 6722362"/>
              <a:gd name="connsiteX17" fmla="*/ 8271803 w 8884920"/>
              <a:gd name="connsiteY17" fmla="*/ 124069 h 6722362"/>
              <a:gd name="connsiteX18" fmla="*/ 8074856 w 8884920"/>
              <a:gd name="connsiteY18" fmla="*/ 644574 h 6722362"/>
              <a:gd name="connsiteX19" fmla="*/ 8496886 w 8884920"/>
              <a:gd name="connsiteY19" fmla="*/ 517964 h 6722362"/>
              <a:gd name="connsiteX20" fmla="*/ 8356209 w 8884920"/>
              <a:gd name="connsiteY20" fmla="*/ 855589 h 6722362"/>
              <a:gd name="connsiteX21" fmla="*/ 8623496 w 8884920"/>
              <a:gd name="connsiteY21" fmla="*/ 859106 h 6722362"/>
              <a:gd name="connsiteX22" fmla="*/ 8852096 w 8884920"/>
              <a:gd name="connsiteY22" fmla="*/ 582441 h 6722362"/>
              <a:gd name="connsiteX23" fmla="*/ 8731348 w 8884920"/>
              <a:gd name="connsiteY23" fmla="*/ 1780540 h 6722362"/>
              <a:gd name="connsiteX24" fmla="*/ 8807548 w 8884920"/>
              <a:gd name="connsiteY24" fmla="*/ 2023208 h 6722362"/>
              <a:gd name="connsiteX25" fmla="*/ 8591843 w 8884920"/>
              <a:gd name="connsiteY25" fmla="*/ 2360832 h 6722362"/>
              <a:gd name="connsiteX26" fmla="*/ 8771206 w 8884920"/>
              <a:gd name="connsiteY26" fmla="*/ 3007946 h 6722362"/>
              <a:gd name="connsiteX27" fmla="*/ 8862646 w 8884920"/>
              <a:gd name="connsiteY27" fmla="*/ 3598789 h 6722362"/>
              <a:gd name="connsiteX28" fmla="*/ 8637563 w 8884920"/>
              <a:gd name="connsiteY28" fmla="*/ 5807417 h 6722362"/>
              <a:gd name="connsiteX29" fmla="*/ 8356209 w 8884920"/>
              <a:gd name="connsiteY29" fmla="*/ 5891823 h 6722362"/>
              <a:gd name="connsiteX30" fmla="*/ 8595360 w 8884920"/>
              <a:gd name="connsiteY30" fmla="*/ 6313854 h 6722362"/>
              <a:gd name="connsiteX31" fmla="*/ 8159262 w 8884920"/>
              <a:gd name="connsiteY31" fmla="*/ 6116906 h 6722362"/>
              <a:gd name="connsiteX32" fmla="*/ 8173329 w 8884920"/>
              <a:gd name="connsiteY32" fmla="*/ 6412328 h 6722362"/>
              <a:gd name="connsiteX33" fmla="*/ 7877908 w 8884920"/>
              <a:gd name="connsiteY33" fmla="*/ 6145041 h 6722362"/>
              <a:gd name="connsiteX34" fmla="*/ 7807569 w 8884920"/>
              <a:gd name="connsiteY34" fmla="*/ 6412328 h 6722362"/>
              <a:gd name="connsiteX35" fmla="*/ 6850966 w 8884920"/>
              <a:gd name="connsiteY35" fmla="*/ 6356057 h 6722362"/>
              <a:gd name="connsiteX36" fmla="*/ 6203853 w 8884920"/>
              <a:gd name="connsiteY36" fmla="*/ 6567072 h 6722362"/>
              <a:gd name="connsiteX37" fmla="*/ 3657600 w 8884920"/>
              <a:gd name="connsiteY37" fmla="*/ 6370124 h 6722362"/>
              <a:gd name="connsiteX38" fmla="*/ 2957106 w 8884920"/>
              <a:gd name="connsiteY38" fmla="*/ 6598476 h 6722362"/>
              <a:gd name="connsiteX39" fmla="*/ 900333 w 8884920"/>
              <a:gd name="connsiteY39" fmla="*/ 6679614 h 6722362"/>
              <a:gd name="connsiteX40" fmla="*/ 1139483 w 8884920"/>
              <a:gd name="connsiteY40" fmla="*/ 6341989 h 6722362"/>
              <a:gd name="connsiteX41" fmla="*/ 675249 w 8884920"/>
              <a:gd name="connsiteY41" fmla="*/ 6356057 h 6722362"/>
              <a:gd name="connsiteX42" fmla="*/ 956603 w 8884920"/>
              <a:gd name="connsiteY42" fmla="*/ 6088771 h 6722362"/>
              <a:gd name="connsiteX43" fmla="*/ 703385 w 8884920"/>
              <a:gd name="connsiteY43" fmla="*/ 6088771 h 6722362"/>
              <a:gd name="connsiteX44" fmla="*/ 970671 w 8884920"/>
              <a:gd name="connsiteY44" fmla="*/ 5723011 h 6722362"/>
              <a:gd name="connsiteX45" fmla="*/ 211016 w 8884920"/>
              <a:gd name="connsiteY45" fmla="*/ 6074703 h 6722362"/>
              <a:gd name="connsiteX46" fmla="*/ 478302 w 8884920"/>
              <a:gd name="connsiteY46" fmla="*/ 5652672 h 6722362"/>
              <a:gd name="connsiteX47" fmla="*/ 196948 w 8884920"/>
              <a:gd name="connsiteY47" fmla="*/ 5723011 h 6722362"/>
              <a:gd name="connsiteX48" fmla="*/ 534573 w 8884920"/>
              <a:gd name="connsiteY48" fmla="*/ 5357251 h 6722362"/>
              <a:gd name="connsiteX49" fmla="*/ 239151 w 8884920"/>
              <a:gd name="connsiteY49" fmla="*/ 5343183 h 6722362"/>
              <a:gd name="connsiteX50" fmla="*/ 506437 w 8884920"/>
              <a:gd name="connsiteY50" fmla="*/ 4161497 h 6722362"/>
              <a:gd name="connsiteX51" fmla="*/ 225083 w 8884920"/>
              <a:gd name="connsiteY51" fmla="*/ 2965743 h 6722362"/>
              <a:gd name="connsiteX52" fmla="*/ 590843 w 8884920"/>
              <a:gd name="connsiteY52" fmla="*/ 1685583 h 6722362"/>
              <a:gd name="connsiteX53" fmla="*/ 140677 w 8884920"/>
              <a:gd name="connsiteY53" fmla="*/ 925928 h 6722362"/>
              <a:gd name="connsiteX54" fmla="*/ 548640 w 8884920"/>
              <a:gd name="connsiteY54" fmla="*/ 1052537 h 6722362"/>
              <a:gd name="connsiteX55" fmla="*/ 0 w 8884920"/>
              <a:gd name="connsiteY55" fmla="*/ 517964 h 6722362"/>
              <a:gd name="connsiteX0" fmla="*/ 0 w 8884920"/>
              <a:gd name="connsiteY0" fmla="*/ 517964 h 6722390"/>
              <a:gd name="connsiteX1" fmla="*/ 548640 w 8884920"/>
              <a:gd name="connsiteY1" fmla="*/ 771183 h 6722390"/>
              <a:gd name="connsiteX2" fmla="*/ 464234 w 8884920"/>
              <a:gd name="connsiteY2" fmla="*/ 138137 h 6722390"/>
              <a:gd name="connsiteX3" fmla="*/ 886265 w 8884920"/>
              <a:gd name="connsiteY3" fmla="*/ 321017 h 6722390"/>
              <a:gd name="connsiteX4" fmla="*/ 1209822 w 8884920"/>
              <a:gd name="connsiteY4" fmla="*/ 110001 h 6722390"/>
              <a:gd name="connsiteX5" fmla="*/ 1828800 w 8884920"/>
              <a:gd name="connsiteY5" fmla="*/ 67798 h 6722390"/>
              <a:gd name="connsiteX6" fmla="*/ 3474720 w 8884920"/>
              <a:gd name="connsiteY6" fmla="*/ 34974 h 6722390"/>
              <a:gd name="connsiteX7" fmla="*/ 4112456 w 8884920"/>
              <a:gd name="connsiteY7" fmla="*/ 277641 h 6722390"/>
              <a:gd name="connsiteX8" fmla="*/ 5106573 w 8884920"/>
              <a:gd name="connsiteY8" fmla="*/ 138137 h 6722390"/>
              <a:gd name="connsiteX9" fmla="*/ 6569613 w 8884920"/>
              <a:gd name="connsiteY9" fmla="*/ 180340 h 6722390"/>
              <a:gd name="connsiteX10" fmla="*/ 6850966 w 8884920"/>
              <a:gd name="connsiteY10" fmla="*/ 335084 h 6722390"/>
              <a:gd name="connsiteX11" fmla="*/ 7244862 w 8884920"/>
              <a:gd name="connsiteY11" fmla="*/ 110001 h 6722390"/>
              <a:gd name="connsiteX12" fmla="*/ 7272997 w 8884920"/>
              <a:gd name="connsiteY12" fmla="*/ 349152 h 6722390"/>
              <a:gd name="connsiteX13" fmla="*/ 7568419 w 8884920"/>
              <a:gd name="connsiteY13" fmla="*/ 194408 h 6722390"/>
              <a:gd name="connsiteX14" fmla="*/ 7582486 w 8884920"/>
              <a:gd name="connsiteY14" fmla="*/ 405423 h 6722390"/>
              <a:gd name="connsiteX15" fmla="*/ 7751299 w 8884920"/>
              <a:gd name="connsiteY15" fmla="*/ 250678 h 6722390"/>
              <a:gd name="connsiteX16" fmla="*/ 7709096 w 8884920"/>
              <a:gd name="connsiteY16" fmla="*/ 672709 h 6722390"/>
              <a:gd name="connsiteX17" fmla="*/ 8271803 w 8884920"/>
              <a:gd name="connsiteY17" fmla="*/ 124069 h 6722390"/>
              <a:gd name="connsiteX18" fmla="*/ 8074856 w 8884920"/>
              <a:gd name="connsiteY18" fmla="*/ 644574 h 6722390"/>
              <a:gd name="connsiteX19" fmla="*/ 8496886 w 8884920"/>
              <a:gd name="connsiteY19" fmla="*/ 517964 h 6722390"/>
              <a:gd name="connsiteX20" fmla="*/ 8356209 w 8884920"/>
              <a:gd name="connsiteY20" fmla="*/ 855589 h 6722390"/>
              <a:gd name="connsiteX21" fmla="*/ 8623496 w 8884920"/>
              <a:gd name="connsiteY21" fmla="*/ 859106 h 6722390"/>
              <a:gd name="connsiteX22" fmla="*/ 8852096 w 8884920"/>
              <a:gd name="connsiteY22" fmla="*/ 582441 h 6722390"/>
              <a:gd name="connsiteX23" fmla="*/ 8731348 w 8884920"/>
              <a:gd name="connsiteY23" fmla="*/ 1780540 h 6722390"/>
              <a:gd name="connsiteX24" fmla="*/ 8807548 w 8884920"/>
              <a:gd name="connsiteY24" fmla="*/ 2023208 h 6722390"/>
              <a:gd name="connsiteX25" fmla="*/ 8591843 w 8884920"/>
              <a:gd name="connsiteY25" fmla="*/ 2360832 h 6722390"/>
              <a:gd name="connsiteX26" fmla="*/ 8771206 w 8884920"/>
              <a:gd name="connsiteY26" fmla="*/ 3007946 h 6722390"/>
              <a:gd name="connsiteX27" fmla="*/ 8862646 w 8884920"/>
              <a:gd name="connsiteY27" fmla="*/ 3598789 h 6722390"/>
              <a:gd name="connsiteX28" fmla="*/ 8637563 w 8884920"/>
              <a:gd name="connsiteY28" fmla="*/ 5807417 h 6722390"/>
              <a:gd name="connsiteX29" fmla="*/ 8356209 w 8884920"/>
              <a:gd name="connsiteY29" fmla="*/ 5891823 h 6722390"/>
              <a:gd name="connsiteX30" fmla="*/ 8595360 w 8884920"/>
              <a:gd name="connsiteY30" fmla="*/ 6313854 h 6722390"/>
              <a:gd name="connsiteX31" fmla="*/ 8159262 w 8884920"/>
              <a:gd name="connsiteY31" fmla="*/ 6116906 h 6722390"/>
              <a:gd name="connsiteX32" fmla="*/ 8173329 w 8884920"/>
              <a:gd name="connsiteY32" fmla="*/ 6412328 h 6722390"/>
              <a:gd name="connsiteX33" fmla="*/ 7877908 w 8884920"/>
              <a:gd name="connsiteY33" fmla="*/ 6145041 h 6722390"/>
              <a:gd name="connsiteX34" fmla="*/ 7807569 w 8884920"/>
              <a:gd name="connsiteY34" fmla="*/ 6412328 h 6722390"/>
              <a:gd name="connsiteX35" fmla="*/ 6850966 w 8884920"/>
              <a:gd name="connsiteY35" fmla="*/ 6356057 h 6722390"/>
              <a:gd name="connsiteX36" fmla="*/ 6203853 w 8884920"/>
              <a:gd name="connsiteY36" fmla="*/ 6567072 h 6722390"/>
              <a:gd name="connsiteX37" fmla="*/ 3657600 w 8884920"/>
              <a:gd name="connsiteY37" fmla="*/ 6370124 h 6722390"/>
              <a:gd name="connsiteX38" fmla="*/ 2195027 w 8884920"/>
              <a:gd name="connsiteY38" fmla="*/ 6598645 h 6722390"/>
              <a:gd name="connsiteX39" fmla="*/ 900333 w 8884920"/>
              <a:gd name="connsiteY39" fmla="*/ 6679614 h 6722390"/>
              <a:gd name="connsiteX40" fmla="*/ 1139483 w 8884920"/>
              <a:gd name="connsiteY40" fmla="*/ 6341989 h 6722390"/>
              <a:gd name="connsiteX41" fmla="*/ 675249 w 8884920"/>
              <a:gd name="connsiteY41" fmla="*/ 6356057 h 6722390"/>
              <a:gd name="connsiteX42" fmla="*/ 956603 w 8884920"/>
              <a:gd name="connsiteY42" fmla="*/ 6088771 h 6722390"/>
              <a:gd name="connsiteX43" fmla="*/ 703385 w 8884920"/>
              <a:gd name="connsiteY43" fmla="*/ 6088771 h 6722390"/>
              <a:gd name="connsiteX44" fmla="*/ 970671 w 8884920"/>
              <a:gd name="connsiteY44" fmla="*/ 5723011 h 6722390"/>
              <a:gd name="connsiteX45" fmla="*/ 211016 w 8884920"/>
              <a:gd name="connsiteY45" fmla="*/ 6074703 h 6722390"/>
              <a:gd name="connsiteX46" fmla="*/ 478302 w 8884920"/>
              <a:gd name="connsiteY46" fmla="*/ 5652672 h 6722390"/>
              <a:gd name="connsiteX47" fmla="*/ 196948 w 8884920"/>
              <a:gd name="connsiteY47" fmla="*/ 5723011 h 6722390"/>
              <a:gd name="connsiteX48" fmla="*/ 534573 w 8884920"/>
              <a:gd name="connsiteY48" fmla="*/ 5357251 h 6722390"/>
              <a:gd name="connsiteX49" fmla="*/ 239151 w 8884920"/>
              <a:gd name="connsiteY49" fmla="*/ 5343183 h 6722390"/>
              <a:gd name="connsiteX50" fmla="*/ 506437 w 8884920"/>
              <a:gd name="connsiteY50" fmla="*/ 4161497 h 6722390"/>
              <a:gd name="connsiteX51" fmla="*/ 225083 w 8884920"/>
              <a:gd name="connsiteY51" fmla="*/ 2965743 h 6722390"/>
              <a:gd name="connsiteX52" fmla="*/ 590843 w 8884920"/>
              <a:gd name="connsiteY52" fmla="*/ 1685583 h 6722390"/>
              <a:gd name="connsiteX53" fmla="*/ 140677 w 8884920"/>
              <a:gd name="connsiteY53" fmla="*/ 925928 h 6722390"/>
              <a:gd name="connsiteX54" fmla="*/ 548640 w 8884920"/>
              <a:gd name="connsiteY54" fmla="*/ 1052537 h 6722390"/>
              <a:gd name="connsiteX55" fmla="*/ 0 w 8884920"/>
              <a:gd name="connsiteY55" fmla="*/ 517964 h 6722390"/>
              <a:gd name="connsiteX0" fmla="*/ 0 w 8884920"/>
              <a:gd name="connsiteY0" fmla="*/ 517964 h 6722390"/>
              <a:gd name="connsiteX1" fmla="*/ 548640 w 8884920"/>
              <a:gd name="connsiteY1" fmla="*/ 771183 h 6722390"/>
              <a:gd name="connsiteX2" fmla="*/ 464234 w 8884920"/>
              <a:gd name="connsiteY2" fmla="*/ 138137 h 6722390"/>
              <a:gd name="connsiteX3" fmla="*/ 886265 w 8884920"/>
              <a:gd name="connsiteY3" fmla="*/ 321017 h 6722390"/>
              <a:gd name="connsiteX4" fmla="*/ 1209822 w 8884920"/>
              <a:gd name="connsiteY4" fmla="*/ 110001 h 6722390"/>
              <a:gd name="connsiteX5" fmla="*/ 1828800 w 8884920"/>
              <a:gd name="connsiteY5" fmla="*/ 67798 h 6722390"/>
              <a:gd name="connsiteX6" fmla="*/ 3474720 w 8884920"/>
              <a:gd name="connsiteY6" fmla="*/ 34974 h 6722390"/>
              <a:gd name="connsiteX7" fmla="*/ 4112456 w 8884920"/>
              <a:gd name="connsiteY7" fmla="*/ 277641 h 6722390"/>
              <a:gd name="connsiteX8" fmla="*/ 5106573 w 8884920"/>
              <a:gd name="connsiteY8" fmla="*/ 138137 h 6722390"/>
              <a:gd name="connsiteX9" fmla="*/ 6569613 w 8884920"/>
              <a:gd name="connsiteY9" fmla="*/ 180340 h 6722390"/>
              <a:gd name="connsiteX10" fmla="*/ 6850966 w 8884920"/>
              <a:gd name="connsiteY10" fmla="*/ 335084 h 6722390"/>
              <a:gd name="connsiteX11" fmla="*/ 7244862 w 8884920"/>
              <a:gd name="connsiteY11" fmla="*/ 110001 h 6722390"/>
              <a:gd name="connsiteX12" fmla="*/ 7272997 w 8884920"/>
              <a:gd name="connsiteY12" fmla="*/ 349152 h 6722390"/>
              <a:gd name="connsiteX13" fmla="*/ 7568419 w 8884920"/>
              <a:gd name="connsiteY13" fmla="*/ 194408 h 6722390"/>
              <a:gd name="connsiteX14" fmla="*/ 7582486 w 8884920"/>
              <a:gd name="connsiteY14" fmla="*/ 405423 h 6722390"/>
              <a:gd name="connsiteX15" fmla="*/ 7751299 w 8884920"/>
              <a:gd name="connsiteY15" fmla="*/ 250678 h 6722390"/>
              <a:gd name="connsiteX16" fmla="*/ 7709096 w 8884920"/>
              <a:gd name="connsiteY16" fmla="*/ 672709 h 6722390"/>
              <a:gd name="connsiteX17" fmla="*/ 8271803 w 8884920"/>
              <a:gd name="connsiteY17" fmla="*/ 124069 h 6722390"/>
              <a:gd name="connsiteX18" fmla="*/ 8074856 w 8884920"/>
              <a:gd name="connsiteY18" fmla="*/ 644574 h 6722390"/>
              <a:gd name="connsiteX19" fmla="*/ 8496886 w 8884920"/>
              <a:gd name="connsiteY19" fmla="*/ 517964 h 6722390"/>
              <a:gd name="connsiteX20" fmla="*/ 8356209 w 8884920"/>
              <a:gd name="connsiteY20" fmla="*/ 855589 h 6722390"/>
              <a:gd name="connsiteX21" fmla="*/ 8623496 w 8884920"/>
              <a:gd name="connsiteY21" fmla="*/ 859106 h 6722390"/>
              <a:gd name="connsiteX22" fmla="*/ 8852096 w 8884920"/>
              <a:gd name="connsiteY22" fmla="*/ 582441 h 6722390"/>
              <a:gd name="connsiteX23" fmla="*/ 8731348 w 8884920"/>
              <a:gd name="connsiteY23" fmla="*/ 1780540 h 6722390"/>
              <a:gd name="connsiteX24" fmla="*/ 8807548 w 8884920"/>
              <a:gd name="connsiteY24" fmla="*/ 2023208 h 6722390"/>
              <a:gd name="connsiteX25" fmla="*/ 8591843 w 8884920"/>
              <a:gd name="connsiteY25" fmla="*/ 2360832 h 6722390"/>
              <a:gd name="connsiteX26" fmla="*/ 8771206 w 8884920"/>
              <a:gd name="connsiteY26" fmla="*/ 3007946 h 6722390"/>
              <a:gd name="connsiteX27" fmla="*/ 8862646 w 8884920"/>
              <a:gd name="connsiteY27" fmla="*/ 3598789 h 6722390"/>
              <a:gd name="connsiteX28" fmla="*/ 8637563 w 8884920"/>
              <a:gd name="connsiteY28" fmla="*/ 5807417 h 6722390"/>
              <a:gd name="connsiteX29" fmla="*/ 8356209 w 8884920"/>
              <a:gd name="connsiteY29" fmla="*/ 5891823 h 6722390"/>
              <a:gd name="connsiteX30" fmla="*/ 8595360 w 8884920"/>
              <a:gd name="connsiteY30" fmla="*/ 6313854 h 6722390"/>
              <a:gd name="connsiteX31" fmla="*/ 8159262 w 8884920"/>
              <a:gd name="connsiteY31" fmla="*/ 6116906 h 6722390"/>
              <a:gd name="connsiteX32" fmla="*/ 8173329 w 8884920"/>
              <a:gd name="connsiteY32" fmla="*/ 6412328 h 6722390"/>
              <a:gd name="connsiteX33" fmla="*/ 7877908 w 8884920"/>
              <a:gd name="connsiteY33" fmla="*/ 6145041 h 6722390"/>
              <a:gd name="connsiteX34" fmla="*/ 7807569 w 8884920"/>
              <a:gd name="connsiteY34" fmla="*/ 6412328 h 6722390"/>
              <a:gd name="connsiteX35" fmla="*/ 6850966 w 8884920"/>
              <a:gd name="connsiteY35" fmla="*/ 6356057 h 6722390"/>
              <a:gd name="connsiteX36" fmla="*/ 6203853 w 8884920"/>
              <a:gd name="connsiteY36" fmla="*/ 6567072 h 6722390"/>
              <a:gd name="connsiteX37" fmla="*/ 3657469 w 8884920"/>
              <a:gd name="connsiteY37" fmla="*/ 6370287 h 6722390"/>
              <a:gd name="connsiteX38" fmla="*/ 2195027 w 8884920"/>
              <a:gd name="connsiteY38" fmla="*/ 6598645 h 6722390"/>
              <a:gd name="connsiteX39" fmla="*/ 900333 w 8884920"/>
              <a:gd name="connsiteY39" fmla="*/ 6679614 h 6722390"/>
              <a:gd name="connsiteX40" fmla="*/ 1139483 w 8884920"/>
              <a:gd name="connsiteY40" fmla="*/ 6341989 h 6722390"/>
              <a:gd name="connsiteX41" fmla="*/ 675249 w 8884920"/>
              <a:gd name="connsiteY41" fmla="*/ 6356057 h 6722390"/>
              <a:gd name="connsiteX42" fmla="*/ 956603 w 8884920"/>
              <a:gd name="connsiteY42" fmla="*/ 6088771 h 6722390"/>
              <a:gd name="connsiteX43" fmla="*/ 703385 w 8884920"/>
              <a:gd name="connsiteY43" fmla="*/ 6088771 h 6722390"/>
              <a:gd name="connsiteX44" fmla="*/ 970671 w 8884920"/>
              <a:gd name="connsiteY44" fmla="*/ 5723011 h 6722390"/>
              <a:gd name="connsiteX45" fmla="*/ 211016 w 8884920"/>
              <a:gd name="connsiteY45" fmla="*/ 6074703 h 6722390"/>
              <a:gd name="connsiteX46" fmla="*/ 478302 w 8884920"/>
              <a:gd name="connsiteY46" fmla="*/ 5652672 h 6722390"/>
              <a:gd name="connsiteX47" fmla="*/ 196948 w 8884920"/>
              <a:gd name="connsiteY47" fmla="*/ 5723011 h 6722390"/>
              <a:gd name="connsiteX48" fmla="*/ 534573 w 8884920"/>
              <a:gd name="connsiteY48" fmla="*/ 5357251 h 6722390"/>
              <a:gd name="connsiteX49" fmla="*/ 239151 w 8884920"/>
              <a:gd name="connsiteY49" fmla="*/ 5343183 h 6722390"/>
              <a:gd name="connsiteX50" fmla="*/ 506437 w 8884920"/>
              <a:gd name="connsiteY50" fmla="*/ 4161497 h 6722390"/>
              <a:gd name="connsiteX51" fmla="*/ 225083 w 8884920"/>
              <a:gd name="connsiteY51" fmla="*/ 2965743 h 6722390"/>
              <a:gd name="connsiteX52" fmla="*/ 590843 w 8884920"/>
              <a:gd name="connsiteY52" fmla="*/ 1685583 h 6722390"/>
              <a:gd name="connsiteX53" fmla="*/ 140677 w 8884920"/>
              <a:gd name="connsiteY53" fmla="*/ 925928 h 6722390"/>
              <a:gd name="connsiteX54" fmla="*/ 548640 w 8884920"/>
              <a:gd name="connsiteY54" fmla="*/ 1052537 h 6722390"/>
              <a:gd name="connsiteX55" fmla="*/ 0 w 8884920"/>
              <a:gd name="connsiteY55" fmla="*/ 517964 h 6722390"/>
              <a:gd name="connsiteX0" fmla="*/ 0 w 8884920"/>
              <a:gd name="connsiteY0" fmla="*/ 517964 h 6722390"/>
              <a:gd name="connsiteX1" fmla="*/ 548640 w 8884920"/>
              <a:gd name="connsiteY1" fmla="*/ 771183 h 6722390"/>
              <a:gd name="connsiteX2" fmla="*/ 464234 w 8884920"/>
              <a:gd name="connsiteY2" fmla="*/ 138137 h 6722390"/>
              <a:gd name="connsiteX3" fmla="*/ 886265 w 8884920"/>
              <a:gd name="connsiteY3" fmla="*/ 321017 h 6722390"/>
              <a:gd name="connsiteX4" fmla="*/ 1209822 w 8884920"/>
              <a:gd name="connsiteY4" fmla="*/ 110001 h 6722390"/>
              <a:gd name="connsiteX5" fmla="*/ 1828800 w 8884920"/>
              <a:gd name="connsiteY5" fmla="*/ 67798 h 6722390"/>
              <a:gd name="connsiteX6" fmla="*/ 3474720 w 8884920"/>
              <a:gd name="connsiteY6" fmla="*/ 34974 h 6722390"/>
              <a:gd name="connsiteX7" fmla="*/ 4112456 w 8884920"/>
              <a:gd name="connsiteY7" fmla="*/ 277641 h 6722390"/>
              <a:gd name="connsiteX8" fmla="*/ 5106573 w 8884920"/>
              <a:gd name="connsiteY8" fmla="*/ 138137 h 6722390"/>
              <a:gd name="connsiteX9" fmla="*/ 6569613 w 8884920"/>
              <a:gd name="connsiteY9" fmla="*/ 180340 h 6722390"/>
              <a:gd name="connsiteX10" fmla="*/ 6850966 w 8884920"/>
              <a:gd name="connsiteY10" fmla="*/ 335084 h 6722390"/>
              <a:gd name="connsiteX11" fmla="*/ 7244862 w 8884920"/>
              <a:gd name="connsiteY11" fmla="*/ 110001 h 6722390"/>
              <a:gd name="connsiteX12" fmla="*/ 7272997 w 8884920"/>
              <a:gd name="connsiteY12" fmla="*/ 349152 h 6722390"/>
              <a:gd name="connsiteX13" fmla="*/ 7568419 w 8884920"/>
              <a:gd name="connsiteY13" fmla="*/ 194408 h 6722390"/>
              <a:gd name="connsiteX14" fmla="*/ 7582486 w 8884920"/>
              <a:gd name="connsiteY14" fmla="*/ 405423 h 6722390"/>
              <a:gd name="connsiteX15" fmla="*/ 7751299 w 8884920"/>
              <a:gd name="connsiteY15" fmla="*/ 250678 h 6722390"/>
              <a:gd name="connsiteX16" fmla="*/ 7709096 w 8884920"/>
              <a:gd name="connsiteY16" fmla="*/ 672709 h 6722390"/>
              <a:gd name="connsiteX17" fmla="*/ 8271803 w 8884920"/>
              <a:gd name="connsiteY17" fmla="*/ 124069 h 6722390"/>
              <a:gd name="connsiteX18" fmla="*/ 8074856 w 8884920"/>
              <a:gd name="connsiteY18" fmla="*/ 644574 h 6722390"/>
              <a:gd name="connsiteX19" fmla="*/ 8496886 w 8884920"/>
              <a:gd name="connsiteY19" fmla="*/ 517964 h 6722390"/>
              <a:gd name="connsiteX20" fmla="*/ 8356209 w 8884920"/>
              <a:gd name="connsiteY20" fmla="*/ 855589 h 6722390"/>
              <a:gd name="connsiteX21" fmla="*/ 8623496 w 8884920"/>
              <a:gd name="connsiteY21" fmla="*/ 859106 h 6722390"/>
              <a:gd name="connsiteX22" fmla="*/ 8852096 w 8884920"/>
              <a:gd name="connsiteY22" fmla="*/ 582441 h 6722390"/>
              <a:gd name="connsiteX23" fmla="*/ 8731348 w 8884920"/>
              <a:gd name="connsiteY23" fmla="*/ 1780540 h 6722390"/>
              <a:gd name="connsiteX24" fmla="*/ 8807548 w 8884920"/>
              <a:gd name="connsiteY24" fmla="*/ 2023208 h 6722390"/>
              <a:gd name="connsiteX25" fmla="*/ 8591843 w 8884920"/>
              <a:gd name="connsiteY25" fmla="*/ 2360832 h 6722390"/>
              <a:gd name="connsiteX26" fmla="*/ 8771206 w 8884920"/>
              <a:gd name="connsiteY26" fmla="*/ 3007946 h 6722390"/>
              <a:gd name="connsiteX27" fmla="*/ 8862646 w 8884920"/>
              <a:gd name="connsiteY27" fmla="*/ 3598789 h 6722390"/>
              <a:gd name="connsiteX28" fmla="*/ 8637563 w 8884920"/>
              <a:gd name="connsiteY28" fmla="*/ 5807417 h 6722390"/>
              <a:gd name="connsiteX29" fmla="*/ 8356209 w 8884920"/>
              <a:gd name="connsiteY29" fmla="*/ 5891823 h 6722390"/>
              <a:gd name="connsiteX30" fmla="*/ 8595360 w 8884920"/>
              <a:gd name="connsiteY30" fmla="*/ 6313854 h 6722390"/>
              <a:gd name="connsiteX31" fmla="*/ 8159262 w 8884920"/>
              <a:gd name="connsiteY31" fmla="*/ 6116906 h 6722390"/>
              <a:gd name="connsiteX32" fmla="*/ 8173329 w 8884920"/>
              <a:gd name="connsiteY32" fmla="*/ 6412328 h 6722390"/>
              <a:gd name="connsiteX33" fmla="*/ 7877908 w 8884920"/>
              <a:gd name="connsiteY33" fmla="*/ 6145041 h 6722390"/>
              <a:gd name="connsiteX34" fmla="*/ 7807569 w 8884920"/>
              <a:gd name="connsiteY34" fmla="*/ 6412328 h 6722390"/>
              <a:gd name="connsiteX35" fmla="*/ 6850966 w 8884920"/>
              <a:gd name="connsiteY35" fmla="*/ 6356057 h 6722390"/>
              <a:gd name="connsiteX36" fmla="*/ 6203853 w 8884920"/>
              <a:gd name="connsiteY36" fmla="*/ 6567072 h 6722390"/>
              <a:gd name="connsiteX37" fmla="*/ 3657469 w 8884920"/>
              <a:gd name="connsiteY37" fmla="*/ 6370287 h 6722390"/>
              <a:gd name="connsiteX38" fmla="*/ 2195027 w 8884920"/>
              <a:gd name="connsiteY38" fmla="*/ 6598645 h 6722390"/>
              <a:gd name="connsiteX39" fmla="*/ 900333 w 8884920"/>
              <a:gd name="connsiteY39" fmla="*/ 6679614 h 6722390"/>
              <a:gd name="connsiteX40" fmla="*/ 1139483 w 8884920"/>
              <a:gd name="connsiteY40" fmla="*/ 6341989 h 6722390"/>
              <a:gd name="connsiteX41" fmla="*/ 675249 w 8884920"/>
              <a:gd name="connsiteY41" fmla="*/ 6356057 h 6722390"/>
              <a:gd name="connsiteX42" fmla="*/ 956603 w 8884920"/>
              <a:gd name="connsiteY42" fmla="*/ 6088771 h 6722390"/>
              <a:gd name="connsiteX43" fmla="*/ 703385 w 8884920"/>
              <a:gd name="connsiteY43" fmla="*/ 6088771 h 6722390"/>
              <a:gd name="connsiteX44" fmla="*/ 970671 w 8884920"/>
              <a:gd name="connsiteY44" fmla="*/ 5723011 h 6722390"/>
              <a:gd name="connsiteX45" fmla="*/ 211016 w 8884920"/>
              <a:gd name="connsiteY45" fmla="*/ 6074703 h 6722390"/>
              <a:gd name="connsiteX46" fmla="*/ 478302 w 8884920"/>
              <a:gd name="connsiteY46" fmla="*/ 5652672 h 6722390"/>
              <a:gd name="connsiteX47" fmla="*/ 196948 w 8884920"/>
              <a:gd name="connsiteY47" fmla="*/ 5723011 h 6722390"/>
              <a:gd name="connsiteX48" fmla="*/ 534573 w 8884920"/>
              <a:gd name="connsiteY48" fmla="*/ 5357251 h 6722390"/>
              <a:gd name="connsiteX49" fmla="*/ 239151 w 8884920"/>
              <a:gd name="connsiteY49" fmla="*/ 5343183 h 6722390"/>
              <a:gd name="connsiteX50" fmla="*/ 506437 w 8884920"/>
              <a:gd name="connsiteY50" fmla="*/ 4161497 h 6722390"/>
              <a:gd name="connsiteX51" fmla="*/ 225083 w 8884920"/>
              <a:gd name="connsiteY51" fmla="*/ 2965743 h 6722390"/>
              <a:gd name="connsiteX52" fmla="*/ 590843 w 8884920"/>
              <a:gd name="connsiteY52" fmla="*/ 1685583 h 6722390"/>
              <a:gd name="connsiteX53" fmla="*/ 140677 w 8884920"/>
              <a:gd name="connsiteY53" fmla="*/ 925928 h 6722390"/>
              <a:gd name="connsiteX54" fmla="*/ 548640 w 8884920"/>
              <a:gd name="connsiteY54" fmla="*/ 1052537 h 6722390"/>
              <a:gd name="connsiteX55" fmla="*/ 0 w 8884920"/>
              <a:gd name="connsiteY55" fmla="*/ 517964 h 6722390"/>
              <a:gd name="connsiteX0" fmla="*/ 0 w 8884920"/>
              <a:gd name="connsiteY0" fmla="*/ 517964 h 6722390"/>
              <a:gd name="connsiteX1" fmla="*/ 548640 w 8884920"/>
              <a:gd name="connsiteY1" fmla="*/ 771183 h 6722390"/>
              <a:gd name="connsiteX2" fmla="*/ 464234 w 8884920"/>
              <a:gd name="connsiteY2" fmla="*/ 138137 h 6722390"/>
              <a:gd name="connsiteX3" fmla="*/ 886265 w 8884920"/>
              <a:gd name="connsiteY3" fmla="*/ 321017 h 6722390"/>
              <a:gd name="connsiteX4" fmla="*/ 1209822 w 8884920"/>
              <a:gd name="connsiteY4" fmla="*/ 110001 h 6722390"/>
              <a:gd name="connsiteX5" fmla="*/ 1828800 w 8884920"/>
              <a:gd name="connsiteY5" fmla="*/ 67798 h 6722390"/>
              <a:gd name="connsiteX6" fmla="*/ 3474720 w 8884920"/>
              <a:gd name="connsiteY6" fmla="*/ 34974 h 6722390"/>
              <a:gd name="connsiteX7" fmla="*/ 4112456 w 8884920"/>
              <a:gd name="connsiteY7" fmla="*/ 277641 h 6722390"/>
              <a:gd name="connsiteX8" fmla="*/ 5106573 w 8884920"/>
              <a:gd name="connsiteY8" fmla="*/ 138137 h 6722390"/>
              <a:gd name="connsiteX9" fmla="*/ 6569613 w 8884920"/>
              <a:gd name="connsiteY9" fmla="*/ 180340 h 6722390"/>
              <a:gd name="connsiteX10" fmla="*/ 6850966 w 8884920"/>
              <a:gd name="connsiteY10" fmla="*/ 335084 h 6722390"/>
              <a:gd name="connsiteX11" fmla="*/ 7244862 w 8884920"/>
              <a:gd name="connsiteY11" fmla="*/ 110001 h 6722390"/>
              <a:gd name="connsiteX12" fmla="*/ 7272997 w 8884920"/>
              <a:gd name="connsiteY12" fmla="*/ 349152 h 6722390"/>
              <a:gd name="connsiteX13" fmla="*/ 7568419 w 8884920"/>
              <a:gd name="connsiteY13" fmla="*/ 194408 h 6722390"/>
              <a:gd name="connsiteX14" fmla="*/ 7582486 w 8884920"/>
              <a:gd name="connsiteY14" fmla="*/ 405423 h 6722390"/>
              <a:gd name="connsiteX15" fmla="*/ 7751299 w 8884920"/>
              <a:gd name="connsiteY15" fmla="*/ 250678 h 6722390"/>
              <a:gd name="connsiteX16" fmla="*/ 7709096 w 8884920"/>
              <a:gd name="connsiteY16" fmla="*/ 672709 h 6722390"/>
              <a:gd name="connsiteX17" fmla="*/ 8271803 w 8884920"/>
              <a:gd name="connsiteY17" fmla="*/ 124069 h 6722390"/>
              <a:gd name="connsiteX18" fmla="*/ 8074856 w 8884920"/>
              <a:gd name="connsiteY18" fmla="*/ 644574 h 6722390"/>
              <a:gd name="connsiteX19" fmla="*/ 8496886 w 8884920"/>
              <a:gd name="connsiteY19" fmla="*/ 517964 h 6722390"/>
              <a:gd name="connsiteX20" fmla="*/ 8356209 w 8884920"/>
              <a:gd name="connsiteY20" fmla="*/ 855589 h 6722390"/>
              <a:gd name="connsiteX21" fmla="*/ 8623496 w 8884920"/>
              <a:gd name="connsiteY21" fmla="*/ 859106 h 6722390"/>
              <a:gd name="connsiteX22" fmla="*/ 8852096 w 8884920"/>
              <a:gd name="connsiteY22" fmla="*/ 582441 h 6722390"/>
              <a:gd name="connsiteX23" fmla="*/ 8731348 w 8884920"/>
              <a:gd name="connsiteY23" fmla="*/ 1780540 h 6722390"/>
              <a:gd name="connsiteX24" fmla="*/ 8807548 w 8884920"/>
              <a:gd name="connsiteY24" fmla="*/ 2023208 h 6722390"/>
              <a:gd name="connsiteX25" fmla="*/ 8591843 w 8884920"/>
              <a:gd name="connsiteY25" fmla="*/ 2360832 h 6722390"/>
              <a:gd name="connsiteX26" fmla="*/ 8771206 w 8884920"/>
              <a:gd name="connsiteY26" fmla="*/ 3007946 h 6722390"/>
              <a:gd name="connsiteX27" fmla="*/ 8862646 w 8884920"/>
              <a:gd name="connsiteY27" fmla="*/ 3598789 h 6722390"/>
              <a:gd name="connsiteX28" fmla="*/ 8637563 w 8884920"/>
              <a:gd name="connsiteY28" fmla="*/ 5807417 h 6722390"/>
              <a:gd name="connsiteX29" fmla="*/ 8356209 w 8884920"/>
              <a:gd name="connsiteY29" fmla="*/ 5891823 h 6722390"/>
              <a:gd name="connsiteX30" fmla="*/ 8595360 w 8884920"/>
              <a:gd name="connsiteY30" fmla="*/ 6313854 h 6722390"/>
              <a:gd name="connsiteX31" fmla="*/ 8159262 w 8884920"/>
              <a:gd name="connsiteY31" fmla="*/ 6116906 h 6722390"/>
              <a:gd name="connsiteX32" fmla="*/ 8173329 w 8884920"/>
              <a:gd name="connsiteY32" fmla="*/ 6412328 h 6722390"/>
              <a:gd name="connsiteX33" fmla="*/ 7877908 w 8884920"/>
              <a:gd name="connsiteY33" fmla="*/ 6145041 h 6722390"/>
              <a:gd name="connsiteX34" fmla="*/ 7807569 w 8884920"/>
              <a:gd name="connsiteY34" fmla="*/ 6412328 h 6722390"/>
              <a:gd name="connsiteX35" fmla="*/ 6850966 w 8884920"/>
              <a:gd name="connsiteY35" fmla="*/ 6356057 h 6722390"/>
              <a:gd name="connsiteX36" fmla="*/ 6203853 w 8884920"/>
              <a:gd name="connsiteY36" fmla="*/ 6567072 h 6722390"/>
              <a:gd name="connsiteX37" fmla="*/ 4557379 w 8884920"/>
              <a:gd name="connsiteY37" fmla="*/ 6496314 h 6722390"/>
              <a:gd name="connsiteX38" fmla="*/ 3657469 w 8884920"/>
              <a:gd name="connsiteY38" fmla="*/ 6370287 h 6722390"/>
              <a:gd name="connsiteX39" fmla="*/ 2195027 w 8884920"/>
              <a:gd name="connsiteY39" fmla="*/ 6598645 h 6722390"/>
              <a:gd name="connsiteX40" fmla="*/ 900333 w 8884920"/>
              <a:gd name="connsiteY40" fmla="*/ 6679614 h 6722390"/>
              <a:gd name="connsiteX41" fmla="*/ 1139483 w 8884920"/>
              <a:gd name="connsiteY41" fmla="*/ 6341989 h 6722390"/>
              <a:gd name="connsiteX42" fmla="*/ 675249 w 8884920"/>
              <a:gd name="connsiteY42" fmla="*/ 6356057 h 6722390"/>
              <a:gd name="connsiteX43" fmla="*/ 956603 w 8884920"/>
              <a:gd name="connsiteY43" fmla="*/ 6088771 h 6722390"/>
              <a:gd name="connsiteX44" fmla="*/ 703385 w 8884920"/>
              <a:gd name="connsiteY44" fmla="*/ 6088771 h 6722390"/>
              <a:gd name="connsiteX45" fmla="*/ 970671 w 8884920"/>
              <a:gd name="connsiteY45" fmla="*/ 5723011 h 6722390"/>
              <a:gd name="connsiteX46" fmla="*/ 211016 w 8884920"/>
              <a:gd name="connsiteY46" fmla="*/ 6074703 h 6722390"/>
              <a:gd name="connsiteX47" fmla="*/ 478302 w 8884920"/>
              <a:gd name="connsiteY47" fmla="*/ 5652672 h 6722390"/>
              <a:gd name="connsiteX48" fmla="*/ 196948 w 8884920"/>
              <a:gd name="connsiteY48" fmla="*/ 5723011 h 6722390"/>
              <a:gd name="connsiteX49" fmla="*/ 534573 w 8884920"/>
              <a:gd name="connsiteY49" fmla="*/ 5357251 h 6722390"/>
              <a:gd name="connsiteX50" fmla="*/ 239151 w 8884920"/>
              <a:gd name="connsiteY50" fmla="*/ 5343183 h 6722390"/>
              <a:gd name="connsiteX51" fmla="*/ 506437 w 8884920"/>
              <a:gd name="connsiteY51" fmla="*/ 4161497 h 6722390"/>
              <a:gd name="connsiteX52" fmla="*/ 225083 w 8884920"/>
              <a:gd name="connsiteY52" fmla="*/ 2965743 h 6722390"/>
              <a:gd name="connsiteX53" fmla="*/ 590843 w 8884920"/>
              <a:gd name="connsiteY53" fmla="*/ 1685583 h 6722390"/>
              <a:gd name="connsiteX54" fmla="*/ 140677 w 8884920"/>
              <a:gd name="connsiteY54" fmla="*/ 925928 h 6722390"/>
              <a:gd name="connsiteX55" fmla="*/ 548640 w 8884920"/>
              <a:gd name="connsiteY55" fmla="*/ 1052537 h 6722390"/>
              <a:gd name="connsiteX56" fmla="*/ 0 w 8884920"/>
              <a:gd name="connsiteY56" fmla="*/ 517964 h 672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884920" h="6722390">
                <a:moveTo>
                  <a:pt x="0" y="517964"/>
                </a:moveTo>
                <a:cubicBezTo>
                  <a:pt x="0" y="471072"/>
                  <a:pt x="471268" y="834487"/>
                  <a:pt x="548640" y="771183"/>
                </a:cubicBezTo>
                <a:cubicBezTo>
                  <a:pt x="626012" y="707879"/>
                  <a:pt x="407963" y="213165"/>
                  <a:pt x="464234" y="138137"/>
                </a:cubicBezTo>
                <a:cubicBezTo>
                  <a:pt x="520505" y="63109"/>
                  <a:pt x="762001" y="325706"/>
                  <a:pt x="886265" y="321017"/>
                </a:cubicBezTo>
                <a:cubicBezTo>
                  <a:pt x="1010529" y="316328"/>
                  <a:pt x="1052733" y="152204"/>
                  <a:pt x="1209822" y="110001"/>
                </a:cubicBezTo>
                <a:cubicBezTo>
                  <a:pt x="1366911" y="67798"/>
                  <a:pt x="1451317" y="80303"/>
                  <a:pt x="1828800" y="67798"/>
                </a:cubicBezTo>
                <a:cubicBezTo>
                  <a:pt x="2206283" y="55294"/>
                  <a:pt x="3094111" y="0"/>
                  <a:pt x="3474720" y="34974"/>
                </a:cubicBezTo>
                <a:cubicBezTo>
                  <a:pt x="3855329" y="69948"/>
                  <a:pt x="3840481" y="260447"/>
                  <a:pt x="4112456" y="277641"/>
                </a:cubicBezTo>
                <a:cubicBezTo>
                  <a:pt x="4384431" y="294835"/>
                  <a:pt x="4697047" y="154354"/>
                  <a:pt x="5106573" y="138137"/>
                </a:cubicBezTo>
                <a:cubicBezTo>
                  <a:pt x="5516099" y="121920"/>
                  <a:pt x="6278881" y="147516"/>
                  <a:pt x="6569613" y="180340"/>
                </a:cubicBezTo>
                <a:cubicBezTo>
                  <a:pt x="6860345" y="213164"/>
                  <a:pt x="6738425" y="346807"/>
                  <a:pt x="6850966" y="335084"/>
                </a:cubicBezTo>
                <a:cubicBezTo>
                  <a:pt x="6963508" y="323361"/>
                  <a:pt x="7174524" y="107656"/>
                  <a:pt x="7244862" y="110001"/>
                </a:cubicBezTo>
                <a:cubicBezTo>
                  <a:pt x="7315200" y="112346"/>
                  <a:pt x="7219071" y="335084"/>
                  <a:pt x="7272997" y="349152"/>
                </a:cubicBezTo>
                <a:cubicBezTo>
                  <a:pt x="7326923" y="363220"/>
                  <a:pt x="7516838" y="185030"/>
                  <a:pt x="7568419" y="194408"/>
                </a:cubicBezTo>
                <a:cubicBezTo>
                  <a:pt x="7620000" y="203786"/>
                  <a:pt x="7552006" y="396045"/>
                  <a:pt x="7582486" y="405423"/>
                </a:cubicBezTo>
                <a:cubicBezTo>
                  <a:pt x="7612966" y="414801"/>
                  <a:pt x="7730197" y="206130"/>
                  <a:pt x="7751299" y="250678"/>
                </a:cubicBezTo>
                <a:cubicBezTo>
                  <a:pt x="7772401" y="295226"/>
                  <a:pt x="7622345" y="693811"/>
                  <a:pt x="7709096" y="672709"/>
                </a:cubicBezTo>
                <a:cubicBezTo>
                  <a:pt x="7795847" y="651608"/>
                  <a:pt x="8210843" y="128758"/>
                  <a:pt x="8271803" y="124069"/>
                </a:cubicBezTo>
                <a:cubicBezTo>
                  <a:pt x="8332763" y="119380"/>
                  <a:pt x="8037342" y="578925"/>
                  <a:pt x="8074856" y="644574"/>
                </a:cubicBezTo>
                <a:cubicBezTo>
                  <a:pt x="8112370" y="710223"/>
                  <a:pt x="8449994" y="482795"/>
                  <a:pt x="8496886" y="517964"/>
                </a:cubicBezTo>
                <a:cubicBezTo>
                  <a:pt x="8543778" y="553133"/>
                  <a:pt x="8335107" y="798732"/>
                  <a:pt x="8356209" y="855589"/>
                </a:cubicBezTo>
                <a:cubicBezTo>
                  <a:pt x="8377311" y="912446"/>
                  <a:pt x="8429479" y="1067582"/>
                  <a:pt x="8623496" y="859106"/>
                </a:cubicBezTo>
                <a:cubicBezTo>
                  <a:pt x="8706144" y="813581"/>
                  <a:pt x="8834121" y="428869"/>
                  <a:pt x="8852096" y="582441"/>
                </a:cubicBezTo>
                <a:cubicBezTo>
                  <a:pt x="8870071" y="736013"/>
                  <a:pt x="8738773" y="1540412"/>
                  <a:pt x="8731348" y="1780540"/>
                </a:cubicBezTo>
                <a:cubicBezTo>
                  <a:pt x="8723923" y="2020668"/>
                  <a:pt x="8830799" y="1926493"/>
                  <a:pt x="8807548" y="2023208"/>
                </a:cubicBezTo>
                <a:cubicBezTo>
                  <a:pt x="8784297" y="2119923"/>
                  <a:pt x="8597900" y="2196709"/>
                  <a:pt x="8591843" y="2360832"/>
                </a:cubicBezTo>
                <a:cubicBezTo>
                  <a:pt x="8585786" y="2524955"/>
                  <a:pt x="8726072" y="2801620"/>
                  <a:pt x="8771206" y="3007946"/>
                </a:cubicBezTo>
                <a:cubicBezTo>
                  <a:pt x="8816340" y="3214272"/>
                  <a:pt x="8884920" y="3132210"/>
                  <a:pt x="8862646" y="3598789"/>
                </a:cubicBezTo>
                <a:cubicBezTo>
                  <a:pt x="8840372" y="4065368"/>
                  <a:pt x="8721969" y="5425245"/>
                  <a:pt x="8637563" y="5807417"/>
                </a:cubicBezTo>
                <a:cubicBezTo>
                  <a:pt x="8553157" y="6189589"/>
                  <a:pt x="8363243" y="5807417"/>
                  <a:pt x="8356209" y="5891823"/>
                </a:cubicBezTo>
                <a:cubicBezTo>
                  <a:pt x="8349175" y="5976229"/>
                  <a:pt x="8628185" y="6276340"/>
                  <a:pt x="8595360" y="6313854"/>
                </a:cubicBezTo>
                <a:cubicBezTo>
                  <a:pt x="8562536" y="6351368"/>
                  <a:pt x="8229601" y="6100494"/>
                  <a:pt x="8159262" y="6116906"/>
                </a:cubicBezTo>
                <a:cubicBezTo>
                  <a:pt x="8088924" y="6133318"/>
                  <a:pt x="8220221" y="6407639"/>
                  <a:pt x="8173329" y="6412328"/>
                </a:cubicBezTo>
                <a:cubicBezTo>
                  <a:pt x="8126437" y="6417017"/>
                  <a:pt x="7938868" y="6145041"/>
                  <a:pt x="7877908" y="6145041"/>
                </a:cubicBezTo>
                <a:cubicBezTo>
                  <a:pt x="7816948" y="6145041"/>
                  <a:pt x="7978726" y="6377159"/>
                  <a:pt x="7807569" y="6412328"/>
                </a:cubicBezTo>
                <a:cubicBezTo>
                  <a:pt x="7636412" y="6447497"/>
                  <a:pt x="7118252" y="6330266"/>
                  <a:pt x="6850966" y="6356057"/>
                </a:cubicBezTo>
                <a:cubicBezTo>
                  <a:pt x="6583680" y="6381848"/>
                  <a:pt x="6586118" y="6543696"/>
                  <a:pt x="6203853" y="6567072"/>
                </a:cubicBezTo>
                <a:cubicBezTo>
                  <a:pt x="5821589" y="6590448"/>
                  <a:pt x="4981776" y="6529112"/>
                  <a:pt x="4557379" y="6496314"/>
                </a:cubicBezTo>
                <a:cubicBezTo>
                  <a:pt x="4132982" y="6463517"/>
                  <a:pt x="4051194" y="6353232"/>
                  <a:pt x="3657469" y="6370287"/>
                </a:cubicBezTo>
                <a:cubicBezTo>
                  <a:pt x="2989331" y="6375549"/>
                  <a:pt x="2654550" y="6547091"/>
                  <a:pt x="2195027" y="6598645"/>
                </a:cubicBezTo>
                <a:cubicBezTo>
                  <a:pt x="1735504" y="6650199"/>
                  <a:pt x="1076257" y="6722390"/>
                  <a:pt x="900333" y="6679614"/>
                </a:cubicBezTo>
                <a:cubicBezTo>
                  <a:pt x="724409" y="6636838"/>
                  <a:pt x="1176997" y="6395915"/>
                  <a:pt x="1139483" y="6341989"/>
                </a:cubicBezTo>
                <a:cubicBezTo>
                  <a:pt x="1101969" y="6288063"/>
                  <a:pt x="705729" y="6398260"/>
                  <a:pt x="675249" y="6356057"/>
                </a:cubicBezTo>
                <a:cubicBezTo>
                  <a:pt x="644769" y="6313854"/>
                  <a:pt x="951914" y="6133318"/>
                  <a:pt x="956603" y="6088771"/>
                </a:cubicBezTo>
                <a:cubicBezTo>
                  <a:pt x="961292" y="6044224"/>
                  <a:pt x="701040" y="6149731"/>
                  <a:pt x="703385" y="6088771"/>
                </a:cubicBezTo>
                <a:cubicBezTo>
                  <a:pt x="705730" y="6027811"/>
                  <a:pt x="1052732" y="5725356"/>
                  <a:pt x="970671" y="5723011"/>
                </a:cubicBezTo>
                <a:cubicBezTo>
                  <a:pt x="888610" y="5720666"/>
                  <a:pt x="293077" y="6086426"/>
                  <a:pt x="211016" y="6074703"/>
                </a:cubicBezTo>
                <a:cubicBezTo>
                  <a:pt x="128955" y="6062980"/>
                  <a:pt x="480647" y="5711287"/>
                  <a:pt x="478302" y="5652672"/>
                </a:cubicBezTo>
                <a:cubicBezTo>
                  <a:pt x="475957" y="5594057"/>
                  <a:pt x="187570" y="5772248"/>
                  <a:pt x="196948" y="5723011"/>
                </a:cubicBezTo>
                <a:cubicBezTo>
                  <a:pt x="206326" y="5673774"/>
                  <a:pt x="527539" y="5420556"/>
                  <a:pt x="534573" y="5357251"/>
                </a:cubicBezTo>
                <a:cubicBezTo>
                  <a:pt x="541607" y="5293946"/>
                  <a:pt x="243840" y="5542475"/>
                  <a:pt x="239151" y="5343183"/>
                </a:cubicBezTo>
                <a:cubicBezTo>
                  <a:pt x="234462" y="5143891"/>
                  <a:pt x="508782" y="4557737"/>
                  <a:pt x="506437" y="4161497"/>
                </a:cubicBezTo>
                <a:cubicBezTo>
                  <a:pt x="504092" y="3765257"/>
                  <a:pt x="211015" y="3378395"/>
                  <a:pt x="225083" y="2965743"/>
                </a:cubicBezTo>
                <a:cubicBezTo>
                  <a:pt x="239151" y="2553091"/>
                  <a:pt x="604911" y="2025552"/>
                  <a:pt x="590843" y="1685583"/>
                </a:cubicBezTo>
                <a:cubicBezTo>
                  <a:pt x="576775" y="1345614"/>
                  <a:pt x="147711" y="1031436"/>
                  <a:pt x="140677" y="925928"/>
                </a:cubicBezTo>
                <a:cubicBezTo>
                  <a:pt x="133643" y="820420"/>
                  <a:pt x="569741" y="1120531"/>
                  <a:pt x="548640" y="1052537"/>
                </a:cubicBezTo>
                <a:cubicBezTo>
                  <a:pt x="527539" y="984543"/>
                  <a:pt x="0" y="564856"/>
                  <a:pt x="0" y="517964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choose yellow.wav">
            <a:hlinkClick r:id="" action="ppaction://media"/>
          </p:cNvPr>
          <p:cNvPicPr>
            <a:picLocks noRot="1" noChangeAspect="1"/>
          </p:cNvPicPr>
          <p:nvPr>
            <a:wavAudioFile r:embed="rId1" name="choose yellow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2057400"/>
            <a:ext cx="17383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5114925"/>
            <a:ext cx="1420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609600"/>
            <a:ext cx="31400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3657600"/>
            <a:ext cx="3124200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46725" y="609600"/>
            <a:ext cx="31400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66800" y="3733800"/>
            <a:ext cx="3206750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1000" y="685800"/>
            <a:ext cx="6048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48600" y="3048000"/>
            <a:ext cx="614363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14400" y="3048000"/>
            <a:ext cx="638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0" y="5334000"/>
            <a:ext cx="638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38600" y="1600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No M.wav">
            <a:hlinkClick r:id="" action="ppaction://media"/>
          </p:cNvPr>
          <p:cNvPicPr>
            <a:picLocks noRot="1" noChangeAspect="1"/>
          </p:cNvPicPr>
          <p:nvPr>
            <a:wavAudioFile r:embed="rId3" name="No M.wav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292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No M.wav">
            <a:hlinkClick r:id="" action="ppaction://media"/>
          </p:cNvPr>
          <p:cNvPicPr>
            <a:picLocks noRot="1" noChangeAspect="1"/>
          </p:cNvPicPr>
          <p:nvPr>
            <a:wavAudioFile r:embed="rId3" name="No M.wav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62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No M.wav">
            <a:hlinkClick r:id="" action="ppaction://media"/>
          </p:cNvPr>
          <p:cNvPicPr>
            <a:picLocks noRot="1" noChangeAspect="1"/>
          </p:cNvPicPr>
          <p:nvPr>
            <a:wavAudioFile r:embed="rId3" name="No M.wav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960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choose orange.wav">
            <a:hlinkClick r:id="" action="ppaction://media"/>
          </p:cNvPr>
          <p:cNvPicPr>
            <a:picLocks noRot="1" noChangeAspect="1"/>
          </p:cNvPicPr>
          <p:nvPr>
            <a:wavAudioFile r:embed="rId4" name="choose orange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181600" y="106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choose orange.wav">
            <a:hlinkClick r:id="" action="ppaction://media"/>
          </p:cNvPr>
          <p:cNvPicPr>
            <a:picLocks noRot="1" noChangeAspect="1"/>
          </p:cNvPicPr>
          <p:nvPr>
            <a:wavAudioFile r:embed="rId4" name="choose orange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34000" y="121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0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0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0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74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45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showWhenStopped="0"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showWhenStopped="0"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35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7000" y="101600"/>
            <a:ext cx="8885238" cy="6721475"/>
          </a:xfrm>
          <a:custGeom>
            <a:avLst/>
            <a:gdLst>
              <a:gd name="connsiteX0" fmla="*/ 0 w 8916572"/>
              <a:gd name="connsiteY0" fmla="*/ 539262 h 6705601"/>
              <a:gd name="connsiteX1" fmla="*/ 548640 w 8916572"/>
              <a:gd name="connsiteY1" fmla="*/ 792481 h 6705601"/>
              <a:gd name="connsiteX2" fmla="*/ 464234 w 8916572"/>
              <a:gd name="connsiteY2" fmla="*/ 159435 h 6705601"/>
              <a:gd name="connsiteX3" fmla="*/ 886265 w 8916572"/>
              <a:gd name="connsiteY3" fmla="*/ 342315 h 6705601"/>
              <a:gd name="connsiteX4" fmla="*/ 1209822 w 8916572"/>
              <a:gd name="connsiteY4" fmla="*/ 131299 h 6705601"/>
              <a:gd name="connsiteX5" fmla="*/ 1828800 w 8916572"/>
              <a:gd name="connsiteY5" fmla="*/ 89096 h 6705601"/>
              <a:gd name="connsiteX6" fmla="*/ 3474720 w 8916572"/>
              <a:gd name="connsiteY6" fmla="*/ 665872 h 6705601"/>
              <a:gd name="connsiteX7" fmla="*/ 5106573 w 8916572"/>
              <a:gd name="connsiteY7" fmla="*/ 159435 h 6705601"/>
              <a:gd name="connsiteX8" fmla="*/ 6569613 w 8916572"/>
              <a:gd name="connsiteY8" fmla="*/ 201638 h 6705601"/>
              <a:gd name="connsiteX9" fmla="*/ 6850966 w 8916572"/>
              <a:gd name="connsiteY9" fmla="*/ 356382 h 6705601"/>
              <a:gd name="connsiteX10" fmla="*/ 7244862 w 8916572"/>
              <a:gd name="connsiteY10" fmla="*/ 131299 h 6705601"/>
              <a:gd name="connsiteX11" fmla="*/ 7272997 w 8916572"/>
              <a:gd name="connsiteY11" fmla="*/ 370450 h 6705601"/>
              <a:gd name="connsiteX12" fmla="*/ 7568419 w 8916572"/>
              <a:gd name="connsiteY12" fmla="*/ 215706 h 6705601"/>
              <a:gd name="connsiteX13" fmla="*/ 7582486 w 8916572"/>
              <a:gd name="connsiteY13" fmla="*/ 426721 h 6705601"/>
              <a:gd name="connsiteX14" fmla="*/ 7751299 w 8916572"/>
              <a:gd name="connsiteY14" fmla="*/ 271976 h 6705601"/>
              <a:gd name="connsiteX15" fmla="*/ 7709096 w 8916572"/>
              <a:gd name="connsiteY15" fmla="*/ 694007 h 6705601"/>
              <a:gd name="connsiteX16" fmla="*/ 8271803 w 8916572"/>
              <a:gd name="connsiteY16" fmla="*/ 145367 h 6705601"/>
              <a:gd name="connsiteX17" fmla="*/ 8074856 w 8916572"/>
              <a:gd name="connsiteY17" fmla="*/ 665872 h 6705601"/>
              <a:gd name="connsiteX18" fmla="*/ 8496886 w 8916572"/>
              <a:gd name="connsiteY18" fmla="*/ 539262 h 6705601"/>
              <a:gd name="connsiteX19" fmla="*/ 8356209 w 8916572"/>
              <a:gd name="connsiteY19" fmla="*/ 876887 h 6705601"/>
              <a:gd name="connsiteX20" fmla="*/ 8623496 w 8916572"/>
              <a:gd name="connsiteY20" fmla="*/ 1566204 h 6705601"/>
              <a:gd name="connsiteX21" fmla="*/ 8426548 w 8916572"/>
              <a:gd name="connsiteY21" fmla="*/ 2030438 h 6705601"/>
              <a:gd name="connsiteX22" fmla="*/ 8820443 w 8916572"/>
              <a:gd name="connsiteY22" fmla="*/ 2382130 h 6705601"/>
              <a:gd name="connsiteX23" fmla="*/ 8314006 w 8916572"/>
              <a:gd name="connsiteY23" fmla="*/ 3029244 h 6705601"/>
              <a:gd name="connsiteX24" fmla="*/ 8862646 w 8916572"/>
              <a:gd name="connsiteY24" fmla="*/ 3620087 h 6705601"/>
              <a:gd name="connsiteX25" fmla="*/ 8637563 w 8916572"/>
              <a:gd name="connsiteY25" fmla="*/ 5828715 h 6705601"/>
              <a:gd name="connsiteX26" fmla="*/ 8356209 w 8916572"/>
              <a:gd name="connsiteY26" fmla="*/ 5913121 h 6705601"/>
              <a:gd name="connsiteX27" fmla="*/ 8595360 w 8916572"/>
              <a:gd name="connsiteY27" fmla="*/ 6335152 h 6705601"/>
              <a:gd name="connsiteX28" fmla="*/ 8159262 w 8916572"/>
              <a:gd name="connsiteY28" fmla="*/ 6138204 h 6705601"/>
              <a:gd name="connsiteX29" fmla="*/ 8173329 w 8916572"/>
              <a:gd name="connsiteY29" fmla="*/ 6433626 h 6705601"/>
              <a:gd name="connsiteX30" fmla="*/ 7877908 w 8916572"/>
              <a:gd name="connsiteY30" fmla="*/ 6166339 h 6705601"/>
              <a:gd name="connsiteX31" fmla="*/ 7807569 w 8916572"/>
              <a:gd name="connsiteY31" fmla="*/ 6433626 h 6705601"/>
              <a:gd name="connsiteX32" fmla="*/ 6850966 w 8916572"/>
              <a:gd name="connsiteY32" fmla="*/ 6377355 h 6705601"/>
              <a:gd name="connsiteX33" fmla="*/ 6203853 w 8916572"/>
              <a:gd name="connsiteY33" fmla="*/ 6588370 h 6705601"/>
              <a:gd name="connsiteX34" fmla="*/ 3657600 w 8916572"/>
              <a:gd name="connsiteY34" fmla="*/ 6391422 h 6705601"/>
              <a:gd name="connsiteX35" fmla="*/ 900333 w 8916572"/>
              <a:gd name="connsiteY35" fmla="*/ 6700912 h 6705601"/>
              <a:gd name="connsiteX36" fmla="*/ 1139483 w 8916572"/>
              <a:gd name="connsiteY36" fmla="*/ 6363287 h 6705601"/>
              <a:gd name="connsiteX37" fmla="*/ 675249 w 8916572"/>
              <a:gd name="connsiteY37" fmla="*/ 6377355 h 6705601"/>
              <a:gd name="connsiteX38" fmla="*/ 956603 w 8916572"/>
              <a:gd name="connsiteY38" fmla="*/ 6110069 h 6705601"/>
              <a:gd name="connsiteX39" fmla="*/ 703385 w 8916572"/>
              <a:gd name="connsiteY39" fmla="*/ 6110069 h 6705601"/>
              <a:gd name="connsiteX40" fmla="*/ 970671 w 8916572"/>
              <a:gd name="connsiteY40" fmla="*/ 5744309 h 6705601"/>
              <a:gd name="connsiteX41" fmla="*/ 211016 w 8916572"/>
              <a:gd name="connsiteY41" fmla="*/ 6096001 h 6705601"/>
              <a:gd name="connsiteX42" fmla="*/ 478302 w 8916572"/>
              <a:gd name="connsiteY42" fmla="*/ 5673970 h 6705601"/>
              <a:gd name="connsiteX43" fmla="*/ 196948 w 8916572"/>
              <a:gd name="connsiteY43" fmla="*/ 5744309 h 6705601"/>
              <a:gd name="connsiteX44" fmla="*/ 534573 w 8916572"/>
              <a:gd name="connsiteY44" fmla="*/ 5378549 h 6705601"/>
              <a:gd name="connsiteX45" fmla="*/ 239151 w 8916572"/>
              <a:gd name="connsiteY45" fmla="*/ 5364481 h 6705601"/>
              <a:gd name="connsiteX46" fmla="*/ 506437 w 8916572"/>
              <a:gd name="connsiteY46" fmla="*/ 4182795 h 6705601"/>
              <a:gd name="connsiteX47" fmla="*/ 225083 w 8916572"/>
              <a:gd name="connsiteY47" fmla="*/ 2987041 h 6705601"/>
              <a:gd name="connsiteX48" fmla="*/ 590843 w 8916572"/>
              <a:gd name="connsiteY48" fmla="*/ 1706881 h 6705601"/>
              <a:gd name="connsiteX49" fmla="*/ 140677 w 8916572"/>
              <a:gd name="connsiteY49" fmla="*/ 947226 h 6705601"/>
              <a:gd name="connsiteX50" fmla="*/ 548640 w 8916572"/>
              <a:gd name="connsiteY50" fmla="*/ 1073835 h 6705601"/>
              <a:gd name="connsiteX51" fmla="*/ 0 w 8916572"/>
              <a:gd name="connsiteY51" fmla="*/ 539262 h 6705601"/>
              <a:gd name="connsiteX0" fmla="*/ 0 w 8916572"/>
              <a:gd name="connsiteY0" fmla="*/ 539262 h 6705601"/>
              <a:gd name="connsiteX1" fmla="*/ 548640 w 8916572"/>
              <a:gd name="connsiteY1" fmla="*/ 792481 h 6705601"/>
              <a:gd name="connsiteX2" fmla="*/ 464234 w 8916572"/>
              <a:gd name="connsiteY2" fmla="*/ 159435 h 6705601"/>
              <a:gd name="connsiteX3" fmla="*/ 886265 w 8916572"/>
              <a:gd name="connsiteY3" fmla="*/ 342315 h 6705601"/>
              <a:gd name="connsiteX4" fmla="*/ 1209822 w 8916572"/>
              <a:gd name="connsiteY4" fmla="*/ 131299 h 6705601"/>
              <a:gd name="connsiteX5" fmla="*/ 1828800 w 8916572"/>
              <a:gd name="connsiteY5" fmla="*/ 89096 h 6705601"/>
              <a:gd name="connsiteX6" fmla="*/ 3474720 w 8916572"/>
              <a:gd name="connsiteY6" fmla="*/ 665872 h 6705601"/>
              <a:gd name="connsiteX7" fmla="*/ 3502856 w 8916572"/>
              <a:gd name="connsiteY7" fmla="*/ 298939 h 6705601"/>
              <a:gd name="connsiteX8" fmla="*/ 5106573 w 8916572"/>
              <a:gd name="connsiteY8" fmla="*/ 159435 h 6705601"/>
              <a:gd name="connsiteX9" fmla="*/ 6569613 w 8916572"/>
              <a:gd name="connsiteY9" fmla="*/ 201638 h 6705601"/>
              <a:gd name="connsiteX10" fmla="*/ 6850966 w 8916572"/>
              <a:gd name="connsiteY10" fmla="*/ 356382 h 6705601"/>
              <a:gd name="connsiteX11" fmla="*/ 7244862 w 8916572"/>
              <a:gd name="connsiteY11" fmla="*/ 131299 h 6705601"/>
              <a:gd name="connsiteX12" fmla="*/ 7272997 w 8916572"/>
              <a:gd name="connsiteY12" fmla="*/ 370450 h 6705601"/>
              <a:gd name="connsiteX13" fmla="*/ 7568419 w 8916572"/>
              <a:gd name="connsiteY13" fmla="*/ 215706 h 6705601"/>
              <a:gd name="connsiteX14" fmla="*/ 7582486 w 8916572"/>
              <a:gd name="connsiteY14" fmla="*/ 426721 h 6705601"/>
              <a:gd name="connsiteX15" fmla="*/ 7751299 w 8916572"/>
              <a:gd name="connsiteY15" fmla="*/ 271976 h 6705601"/>
              <a:gd name="connsiteX16" fmla="*/ 7709096 w 8916572"/>
              <a:gd name="connsiteY16" fmla="*/ 694007 h 6705601"/>
              <a:gd name="connsiteX17" fmla="*/ 8271803 w 8916572"/>
              <a:gd name="connsiteY17" fmla="*/ 145367 h 6705601"/>
              <a:gd name="connsiteX18" fmla="*/ 8074856 w 8916572"/>
              <a:gd name="connsiteY18" fmla="*/ 665872 h 6705601"/>
              <a:gd name="connsiteX19" fmla="*/ 8496886 w 8916572"/>
              <a:gd name="connsiteY19" fmla="*/ 539262 h 6705601"/>
              <a:gd name="connsiteX20" fmla="*/ 8356209 w 8916572"/>
              <a:gd name="connsiteY20" fmla="*/ 876887 h 6705601"/>
              <a:gd name="connsiteX21" fmla="*/ 8623496 w 8916572"/>
              <a:gd name="connsiteY21" fmla="*/ 1566204 h 6705601"/>
              <a:gd name="connsiteX22" fmla="*/ 8426548 w 8916572"/>
              <a:gd name="connsiteY22" fmla="*/ 2030438 h 6705601"/>
              <a:gd name="connsiteX23" fmla="*/ 8820443 w 8916572"/>
              <a:gd name="connsiteY23" fmla="*/ 2382130 h 6705601"/>
              <a:gd name="connsiteX24" fmla="*/ 8314006 w 8916572"/>
              <a:gd name="connsiteY24" fmla="*/ 3029244 h 6705601"/>
              <a:gd name="connsiteX25" fmla="*/ 8862646 w 8916572"/>
              <a:gd name="connsiteY25" fmla="*/ 3620087 h 6705601"/>
              <a:gd name="connsiteX26" fmla="*/ 8637563 w 8916572"/>
              <a:gd name="connsiteY26" fmla="*/ 5828715 h 6705601"/>
              <a:gd name="connsiteX27" fmla="*/ 8356209 w 8916572"/>
              <a:gd name="connsiteY27" fmla="*/ 5913121 h 6705601"/>
              <a:gd name="connsiteX28" fmla="*/ 8595360 w 8916572"/>
              <a:gd name="connsiteY28" fmla="*/ 6335152 h 6705601"/>
              <a:gd name="connsiteX29" fmla="*/ 8159262 w 8916572"/>
              <a:gd name="connsiteY29" fmla="*/ 6138204 h 6705601"/>
              <a:gd name="connsiteX30" fmla="*/ 8173329 w 8916572"/>
              <a:gd name="connsiteY30" fmla="*/ 6433626 h 6705601"/>
              <a:gd name="connsiteX31" fmla="*/ 7877908 w 8916572"/>
              <a:gd name="connsiteY31" fmla="*/ 6166339 h 6705601"/>
              <a:gd name="connsiteX32" fmla="*/ 7807569 w 8916572"/>
              <a:gd name="connsiteY32" fmla="*/ 6433626 h 6705601"/>
              <a:gd name="connsiteX33" fmla="*/ 6850966 w 8916572"/>
              <a:gd name="connsiteY33" fmla="*/ 6377355 h 6705601"/>
              <a:gd name="connsiteX34" fmla="*/ 6203853 w 8916572"/>
              <a:gd name="connsiteY34" fmla="*/ 6588370 h 6705601"/>
              <a:gd name="connsiteX35" fmla="*/ 3657600 w 8916572"/>
              <a:gd name="connsiteY35" fmla="*/ 6391422 h 6705601"/>
              <a:gd name="connsiteX36" fmla="*/ 900333 w 8916572"/>
              <a:gd name="connsiteY36" fmla="*/ 6700912 h 6705601"/>
              <a:gd name="connsiteX37" fmla="*/ 1139483 w 8916572"/>
              <a:gd name="connsiteY37" fmla="*/ 6363287 h 6705601"/>
              <a:gd name="connsiteX38" fmla="*/ 675249 w 8916572"/>
              <a:gd name="connsiteY38" fmla="*/ 6377355 h 6705601"/>
              <a:gd name="connsiteX39" fmla="*/ 956603 w 8916572"/>
              <a:gd name="connsiteY39" fmla="*/ 6110069 h 6705601"/>
              <a:gd name="connsiteX40" fmla="*/ 703385 w 8916572"/>
              <a:gd name="connsiteY40" fmla="*/ 6110069 h 6705601"/>
              <a:gd name="connsiteX41" fmla="*/ 970671 w 8916572"/>
              <a:gd name="connsiteY41" fmla="*/ 5744309 h 6705601"/>
              <a:gd name="connsiteX42" fmla="*/ 211016 w 8916572"/>
              <a:gd name="connsiteY42" fmla="*/ 6096001 h 6705601"/>
              <a:gd name="connsiteX43" fmla="*/ 478302 w 8916572"/>
              <a:gd name="connsiteY43" fmla="*/ 5673970 h 6705601"/>
              <a:gd name="connsiteX44" fmla="*/ 196948 w 8916572"/>
              <a:gd name="connsiteY44" fmla="*/ 5744309 h 6705601"/>
              <a:gd name="connsiteX45" fmla="*/ 534573 w 8916572"/>
              <a:gd name="connsiteY45" fmla="*/ 5378549 h 6705601"/>
              <a:gd name="connsiteX46" fmla="*/ 239151 w 8916572"/>
              <a:gd name="connsiteY46" fmla="*/ 5364481 h 6705601"/>
              <a:gd name="connsiteX47" fmla="*/ 506437 w 8916572"/>
              <a:gd name="connsiteY47" fmla="*/ 4182795 h 6705601"/>
              <a:gd name="connsiteX48" fmla="*/ 225083 w 8916572"/>
              <a:gd name="connsiteY48" fmla="*/ 2987041 h 6705601"/>
              <a:gd name="connsiteX49" fmla="*/ 590843 w 8916572"/>
              <a:gd name="connsiteY49" fmla="*/ 1706881 h 6705601"/>
              <a:gd name="connsiteX50" fmla="*/ 140677 w 8916572"/>
              <a:gd name="connsiteY50" fmla="*/ 947226 h 6705601"/>
              <a:gd name="connsiteX51" fmla="*/ 548640 w 8916572"/>
              <a:gd name="connsiteY51" fmla="*/ 1073835 h 6705601"/>
              <a:gd name="connsiteX52" fmla="*/ 0 w 8916572"/>
              <a:gd name="connsiteY52" fmla="*/ 539262 h 6705601"/>
              <a:gd name="connsiteX0" fmla="*/ 0 w 8916572"/>
              <a:gd name="connsiteY0" fmla="*/ 517964 h 6684303"/>
              <a:gd name="connsiteX1" fmla="*/ 548640 w 8916572"/>
              <a:gd name="connsiteY1" fmla="*/ 771183 h 6684303"/>
              <a:gd name="connsiteX2" fmla="*/ 464234 w 8916572"/>
              <a:gd name="connsiteY2" fmla="*/ 138137 h 6684303"/>
              <a:gd name="connsiteX3" fmla="*/ 886265 w 8916572"/>
              <a:gd name="connsiteY3" fmla="*/ 321017 h 6684303"/>
              <a:gd name="connsiteX4" fmla="*/ 1209822 w 8916572"/>
              <a:gd name="connsiteY4" fmla="*/ 110001 h 6684303"/>
              <a:gd name="connsiteX5" fmla="*/ 1828800 w 8916572"/>
              <a:gd name="connsiteY5" fmla="*/ 67798 h 6684303"/>
              <a:gd name="connsiteX6" fmla="*/ 3474720 w 8916572"/>
              <a:gd name="connsiteY6" fmla="*/ 34974 h 6684303"/>
              <a:gd name="connsiteX7" fmla="*/ 3502856 w 8916572"/>
              <a:gd name="connsiteY7" fmla="*/ 277641 h 6684303"/>
              <a:gd name="connsiteX8" fmla="*/ 5106573 w 8916572"/>
              <a:gd name="connsiteY8" fmla="*/ 138137 h 6684303"/>
              <a:gd name="connsiteX9" fmla="*/ 6569613 w 8916572"/>
              <a:gd name="connsiteY9" fmla="*/ 180340 h 6684303"/>
              <a:gd name="connsiteX10" fmla="*/ 6850966 w 8916572"/>
              <a:gd name="connsiteY10" fmla="*/ 335084 h 6684303"/>
              <a:gd name="connsiteX11" fmla="*/ 7244862 w 8916572"/>
              <a:gd name="connsiteY11" fmla="*/ 110001 h 6684303"/>
              <a:gd name="connsiteX12" fmla="*/ 7272997 w 8916572"/>
              <a:gd name="connsiteY12" fmla="*/ 349152 h 6684303"/>
              <a:gd name="connsiteX13" fmla="*/ 7568419 w 8916572"/>
              <a:gd name="connsiteY13" fmla="*/ 194408 h 6684303"/>
              <a:gd name="connsiteX14" fmla="*/ 7582486 w 8916572"/>
              <a:gd name="connsiteY14" fmla="*/ 405423 h 6684303"/>
              <a:gd name="connsiteX15" fmla="*/ 7751299 w 8916572"/>
              <a:gd name="connsiteY15" fmla="*/ 250678 h 6684303"/>
              <a:gd name="connsiteX16" fmla="*/ 7709096 w 8916572"/>
              <a:gd name="connsiteY16" fmla="*/ 672709 h 6684303"/>
              <a:gd name="connsiteX17" fmla="*/ 8271803 w 8916572"/>
              <a:gd name="connsiteY17" fmla="*/ 124069 h 6684303"/>
              <a:gd name="connsiteX18" fmla="*/ 8074856 w 8916572"/>
              <a:gd name="connsiteY18" fmla="*/ 644574 h 6684303"/>
              <a:gd name="connsiteX19" fmla="*/ 8496886 w 8916572"/>
              <a:gd name="connsiteY19" fmla="*/ 517964 h 6684303"/>
              <a:gd name="connsiteX20" fmla="*/ 8356209 w 8916572"/>
              <a:gd name="connsiteY20" fmla="*/ 855589 h 6684303"/>
              <a:gd name="connsiteX21" fmla="*/ 8623496 w 8916572"/>
              <a:gd name="connsiteY21" fmla="*/ 1544906 h 6684303"/>
              <a:gd name="connsiteX22" fmla="*/ 8426548 w 8916572"/>
              <a:gd name="connsiteY22" fmla="*/ 2009140 h 6684303"/>
              <a:gd name="connsiteX23" fmla="*/ 8820443 w 8916572"/>
              <a:gd name="connsiteY23" fmla="*/ 2360832 h 6684303"/>
              <a:gd name="connsiteX24" fmla="*/ 8314006 w 8916572"/>
              <a:gd name="connsiteY24" fmla="*/ 3007946 h 6684303"/>
              <a:gd name="connsiteX25" fmla="*/ 8862646 w 8916572"/>
              <a:gd name="connsiteY25" fmla="*/ 3598789 h 6684303"/>
              <a:gd name="connsiteX26" fmla="*/ 8637563 w 8916572"/>
              <a:gd name="connsiteY26" fmla="*/ 5807417 h 6684303"/>
              <a:gd name="connsiteX27" fmla="*/ 8356209 w 8916572"/>
              <a:gd name="connsiteY27" fmla="*/ 5891823 h 6684303"/>
              <a:gd name="connsiteX28" fmla="*/ 8595360 w 8916572"/>
              <a:gd name="connsiteY28" fmla="*/ 6313854 h 6684303"/>
              <a:gd name="connsiteX29" fmla="*/ 8159262 w 8916572"/>
              <a:gd name="connsiteY29" fmla="*/ 6116906 h 6684303"/>
              <a:gd name="connsiteX30" fmla="*/ 8173329 w 8916572"/>
              <a:gd name="connsiteY30" fmla="*/ 6412328 h 6684303"/>
              <a:gd name="connsiteX31" fmla="*/ 7877908 w 8916572"/>
              <a:gd name="connsiteY31" fmla="*/ 6145041 h 6684303"/>
              <a:gd name="connsiteX32" fmla="*/ 7807569 w 8916572"/>
              <a:gd name="connsiteY32" fmla="*/ 6412328 h 6684303"/>
              <a:gd name="connsiteX33" fmla="*/ 6850966 w 8916572"/>
              <a:gd name="connsiteY33" fmla="*/ 6356057 h 6684303"/>
              <a:gd name="connsiteX34" fmla="*/ 6203853 w 8916572"/>
              <a:gd name="connsiteY34" fmla="*/ 6567072 h 6684303"/>
              <a:gd name="connsiteX35" fmla="*/ 3657600 w 8916572"/>
              <a:gd name="connsiteY35" fmla="*/ 6370124 h 6684303"/>
              <a:gd name="connsiteX36" fmla="*/ 900333 w 8916572"/>
              <a:gd name="connsiteY36" fmla="*/ 6679614 h 6684303"/>
              <a:gd name="connsiteX37" fmla="*/ 1139483 w 8916572"/>
              <a:gd name="connsiteY37" fmla="*/ 6341989 h 6684303"/>
              <a:gd name="connsiteX38" fmla="*/ 675249 w 8916572"/>
              <a:gd name="connsiteY38" fmla="*/ 6356057 h 6684303"/>
              <a:gd name="connsiteX39" fmla="*/ 956603 w 8916572"/>
              <a:gd name="connsiteY39" fmla="*/ 6088771 h 6684303"/>
              <a:gd name="connsiteX40" fmla="*/ 703385 w 8916572"/>
              <a:gd name="connsiteY40" fmla="*/ 6088771 h 6684303"/>
              <a:gd name="connsiteX41" fmla="*/ 970671 w 8916572"/>
              <a:gd name="connsiteY41" fmla="*/ 5723011 h 6684303"/>
              <a:gd name="connsiteX42" fmla="*/ 211016 w 8916572"/>
              <a:gd name="connsiteY42" fmla="*/ 6074703 h 6684303"/>
              <a:gd name="connsiteX43" fmla="*/ 478302 w 8916572"/>
              <a:gd name="connsiteY43" fmla="*/ 5652672 h 6684303"/>
              <a:gd name="connsiteX44" fmla="*/ 196948 w 8916572"/>
              <a:gd name="connsiteY44" fmla="*/ 5723011 h 6684303"/>
              <a:gd name="connsiteX45" fmla="*/ 534573 w 8916572"/>
              <a:gd name="connsiteY45" fmla="*/ 5357251 h 6684303"/>
              <a:gd name="connsiteX46" fmla="*/ 239151 w 8916572"/>
              <a:gd name="connsiteY46" fmla="*/ 5343183 h 6684303"/>
              <a:gd name="connsiteX47" fmla="*/ 506437 w 8916572"/>
              <a:gd name="connsiteY47" fmla="*/ 4161497 h 6684303"/>
              <a:gd name="connsiteX48" fmla="*/ 225083 w 8916572"/>
              <a:gd name="connsiteY48" fmla="*/ 2965743 h 6684303"/>
              <a:gd name="connsiteX49" fmla="*/ 590843 w 8916572"/>
              <a:gd name="connsiteY49" fmla="*/ 1685583 h 6684303"/>
              <a:gd name="connsiteX50" fmla="*/ 140677 w 8916572"/>
              <a:gd name="connsiteY50" fmla="*/ 925928 h 6684303"/>
              <a:gd name="connsiteX51" fmla="*/ 548640 w 8916572"/>
              <a:gd name="connsiteY51" fmla="*/ 1052537 h 6684303"/>
              <a:gd name="connsiteX52" fmla="*/ 0 w 8916572"/>
              <a:gd name="connsiteY52" fmla="*/ 517964 h 6684303"/>
              <a:gd name="connsiteX0" fmla="*/ 0 w 8916572"/>
              <a:gd name="connsiteY0" fmla="*/ 517964 h 6684303"/>
              <a:gd name="connsiteX1" fmla="*/ 548640 w 8916572"/>
              <a:gd name="connsiteY1" fmla="*/ 771183 h 6684303"/>
              <a:gd name="connsiteX2" fmla="*/ 464234 w 8916572"/>
              <a:gd name="connsiteY2" fmla="*/ 138137 h 6684303"/>
              <a:gd name="connsiteX3" fmla="*/ 886265 w 8916572"/>
              <a:gd name="connsiteY3" fmla="*/ 321017 h 6684303"/>
              <a:gd name="connsiteX4" fmla="*/ 1209822 w 8916572"/>
              <a:gd name="connsiteY4" fmla="*/ 110001 h 6684303"/>
              <a:gd name="connsiteX5" fmla="*/ 1828800 w 8916572"/>
              <a:gd name="connsiteY5" fmla="*/ 67798 h 6684303"/>
              <a:gd name="connsiteX6" fmla="*/ 3474720 w 8916572"/>
              <a:gd name="connsiteY6" fmla="*/ 34974 h 6684303"/>
              <a:gd name="connsiteX7" fmla="*/ 4112456 w 8916572"/>
              <a:gd name="connsiteY7" fmla="*/ 277641 h 6684303"/>
              <a:gd name="connsiteX8" fmla="*/ 5106573 w 8916572"/>
              <a:gd name="connsiteY8" fmla="*/ 138137 h 6684303"/>
              <a:gd name="connsiteX9" fmla="*/ 6569613 w 8916572"/>
              <a:gd name="connsiteY9" fmla="*/ 180340 h 6684303"/>
              <a:gd name="connsiteX10" fmla="*/ 6850966 w 8916572"/>
              <a:gd name="connsiteY10" fmla="*/ 335084 h 6684303"/>
              <a:gd name="connsiteX11" fmla="*/ 7244862 w 8916572"/>
              <a:gd name="connsiteY11" fmla="*/ 110001 h 6684303"/>
              <a:gd name="connsiteX12" fmla="*/ 7272997 w 8916572"/>
              <a:gd name="connsiteY12" fmla="*/ 349152 h 6684303"/>
              <a:gd name="connsiteX13" fmla="*/ 7568419 w 8916572"/>
              <a:gd name="connsiteY13" fmla="*/ 194408 h 6684303"/>
              <a:gd name="connsiteX14" fmla="*/ 7582486 w 8916572"/>
              <a:gd name="connsiteY14" fmla="*/ 405423 h 6684303"/>
              <a:gd name="connsiteX15" fmla="*/ 7751299 w 8916572"/>
              <a:gd name="connsiteY15" fmla="*/ 250678 h 6684303"/>
              <a:gd name="connsiteX16" fmla="*/ 7709096 w 8916572"/>
              <a:gd name="connsiteY16" fmla="*/ 672709 h 6684303"/>
              <a:gd name="connsiteX17" fmla="*/ 8271803 w 8916572"/>
              <a:gd name="connsiteY17" fmla="*/ 124069 h 6684303"/>
              <a:gd name="connsiteX18" fmla="*/ 8074856 w 8916572"/>
              <a:gd name="connsiteY18" fmla="*/ 644574 h 6684303"/>
              <a:gd name="connsiteX19" fmla="*/ 8496886 w 8916572"/>
              <a:gd name="connsiteY19" fmla="*/ 517964 h 6684303"/>
              <a:gd name="connsiteX20" fmla="*/ 8356209 w 8916572"/>
              <a:gd name="connsiteY20" fmla="*/ 855589 h 6684303"/>
              <a:gd name="connsiteX21" fmla="*/ 8623496 w 8916572"/>
              <a:gd name="connsiteY21" fmla="*/ 1544906 h 6684303"/>
              <a:gd name="connsiteX22" fmla="*/ 8426548 w 8916572"/>
              <a:gd name="connsiteY22" fmla="*/ 2009140 h 6684303"/>
              <a:gd name="connsiteX23" fmla="*/ 8820443 w 8916572"/>
              <a:gd name="connsiteY23" fmla="*/ 2360832 h 6684303"/>
              <a:gd name="connsiteX24" fmla="*/ 8314006 w 8916572"/>
              <a:gd name="connsiteY24" fmla="*/ 3007946 h 6684303"/>
              <a:gd name="connsiteX25" fmla="*/ 8862646 w 8916572"/>
              <a:gd name="connsiteY25" fmla="*/ 3598789 h 6684303"/>
              <a:gd name="connsiteX26" fmla="*/ 8637563 w 8916572"/>
              <a:gd name="connsiteY26" fmla="*/ 5807417 h 6684303"/>
              <a:gd name="connsiteX27" fmla="*/ 8356209 w 8916572"/>
              <a:gd name="connsiteY27" fmla="*/ 5891823 h 6684303"/>
              <a:gd name="connsiteX28" fmla="*/ 8595360 w 8916572"/>
              <a:gd name="connsiteY28" fmla="*/ 6313854 h 6684303"/>
              <a:gd name="connsiteX29" fmla="*/ 8159262 w 8916572"/>
              <a:gd name="connsiteY29" fmla="*/ 6116906 h 6684303"/>
              <a:gd name="connsiteX30" fmla="*/ 8173329 w 8916572"/>
              <a:gd name="connsiteY30" fmla="*/ 6412328 h 6684303"/>
              <a:gd name="connsiteX31" fmla="*/ 7877908 w 8916572"/>
              <a:gd name="connsiteY31" fmla="*/ 6145041 h 6684303"/>
              <a:gd name="connsiteX32" fmla="*/ 7807569 w 8916572"/>
              <a:gd name="connsiteY32" fmla="*/ 6412328 h 6684303"/>
              <a:gd name="connsiteX33" fmla="*/ 6850966 w 8916572"/>
              <a:gd name="connsiteY33" fmla="*/ 6356057 h 6684303"/>
              <a:gd name="connsiteX34" fmla="*/ 6203853 w 8916572"/>
              <a:gd name="connsiteY34" fmla="*/ 6567072 h 6684303"/>
              <a:gd name="connsiteX35" fmla="*/ 3657600 w 8916572"/>
              <a:gd name="connsiteY35" fmla="*/ 6370124 h 6684303"/>
              <a:gd name="connsiteX36" fmla="*/ 900333 w 8916572"/>
              <a:gd name="connsiteY36" fmla="*/ 6679614 h 6684303"/>
              <a:gd name="connsiteX37" fmla="*/ 1139483 w 8916572"/>
              <a:gd name="connsiteY37" fmla="*/ 6341989 h 6684303"/>
              <a:gd name="connsiteX38" fmla="*/ 675249 w 8916572"/>
              <a:gd name="connsiteY38" fmla="*/ 6356057 h 6684303"/>
              <a:gd name="connsiteX39" fmla="*/ 956603 w 8916572"/>
              <a:gd name="connsiteY39" fmla="*/ 6088771 h 6684303"/>
              <a:gd name="connsiteX40" fmla="*/ 703385 w 8916572"/>
              <a:gd name="connsiteY40" fmla="*/ 6088771 h 6684303"/>
              <a:gd name="connsiteX41" fmla="*/ 970671 w 8916572"/>
              <a:gd name="connsiteY41" fmla="*/ 5723011 h 6684303"/>
              <a:gd name="connsiteX42" fmla="*/ 211016 w 8916572"/>
              <a:gd name="connsiteY42" fmla="*/ 6074703 h 6684303"/>
              <a:gd name="connsiteX43" fmla="*/ 478302 w 8916572"/>
              <a:gd name="connsiteY43" fmla="*/ 5652672 h 6684303"/>
              <a:gd name="connsiteX44" fmla="*/ 196948 w 8916572"/>
              <a:gd name="connsiteY44" fmla="*/ 5723011 h 6684303"/>
              <a:gd name="connsiteX45" fmla="*/ 534573 w 8916572"/>
              <a:gd name="connsiteY45" fmla="*/ 5357251 h 6684303"/>
              <a:gd name="connsiteX46" fmla="*/ 239151 w 8916572"/>
              <a:gd name="connsiteY46" fmla="*/ 5343183 h 6684303"/>
              <a:gd name="connsiteX47" fmla="*/ 506437 w 8916572"/>
              <a:gd name="connsiteY47" fmla="*/ 4161497 h 6684303"/>
              <a:gd name="connsiteX48" fmla="*/ 225083 w 8916572"/>
              <a:gd name="connsiteY48" fmla="*/ 2965743 h 6684303"/>
              <a:gd name="connsiteX49" fmla="*/ 590843 w 8916572"/>
              <a:gd name="connsiteY49" fmla="*/ 1685583 h 6684303"/>
              <a:gd name="connsiteX50" fmla="*/ 140677 w 8916572"/>
              <a:gd name="connsiteY50" fmla="*/ 925928 h 6684303"/>
              <a:gd name="connsiteX51" fmla="*/ 548640 w 8916572"/>
              <a:gd name="connsiteY51" fmla="*/ 1052537 h 6684303"/>
              <a:gd name="connsiteX52" fmla="*/ 0 w 8916572"/>
              <a:gd name="connsiteY52" fmla="*/ 517964 h 6684303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426548 w 8916572"/>
              <a:gd name="connsiteY22" fmla="*/ 2009140 h 6681959"/>
              <a:gd name="connsiteX23" fmla="*/ 8820443 w 8916572"/>
              <a:gd name="connsiteY23" fmla="*/ 2360832 h 6681959"/>
              <a:gd name="connsiteX24" fmla="*/ 8314006 w 8916572"/>
              <a:gd name="connsiteY24" fmla="*/ 3007946 h 6681959"/>
              <a:gd name="connsiteX25" fmla="*/ 8862646 w 8916572"/>
              <a:gd name="connsiteY25" fmla="*/ 3598789 h 6681959"/>
              <a:gd name="connsiteX26" fmla="*/ 8637563 w 8916572"/>
              <a:gd name="connsiteY26" fmla="*/ 5807417 h 6681959"/>
              <a:gd name="connsiteX27" fmla="*/ 8356209 w 8916572"/>
              <a:gd name="connsiteY27" fmla="*/ 5891823 h 6681959"/>
              <a:gd name="connsiteX28" fmla="*/ 8595360 w 8916572"/>
              <a:gd name="connsiteY28" fmla="*/ 6313854 h 6681959"/>
              <a:gd name="connsiteX29" fmla="*/ 8159262 w 8916572"/>
              <a:gd name="connsiteY29" fmla="*/ 6116906 h 6681959"/>
              <a:gd name="connsiteX30" fmla="*/ 8173329 w 8916572"/>
              <a:gd name="connsiteY30" fmla="*/ 6412328 h 6681959"/>
              <a:gd name="connsiteX31" fmla="*/ 7877908 w 8916572"/>
              <a:gd name="connsiteY31" fmla="*/ 6145041 h 6681959"/>
              <a:gd name="connsiteX32" fmla="*/ 7807569 w 8916572"/>
              <a:gd name="connsiteY32" fmla="*/ 6412328 h 6681959"/>
              <a:gd name="connsiteX33" fmla="*/ 6850966 w 8916572"/>
              <a:gd name="connsiteY33" fmla="*/ 6356057 h 6681959"/>
              <a:gd name="connsiteX34" fmla="*/ 6203853 w 8916572"/>
              <a:gd name="connsiteY34" fmla="*/ 6567072 h 6681959"/>
              <a:gd name="connsiteX35" fmla="*/ 3657600 w 8916572"/>
              <a:gd name="connsiteY35" fmla="*/ 6370124 h 6681959"/>
              <a:gd name="connsiteX36" fmla="*/ 3643533 w 8916572"/>
              <a:gd name="connsiteY36" fmla="*/ 6356057 h 6681959"/>
              <a:gd name="connsiteX37" fmla="*/ 900333 w 8916572"/>
              <a:gd name="connsiteY37" fmla="*/ 6679614 h 6681959"/>
              <a:gd name="connsiteX38" fmla="*/ 1139483 w 8916572"/>
              <a:gd name="connsiteY38" fmla="*/ 6341989 h 6681959"/>
              <a:gd name="connsiteX39" fmla="*/ 675249 w 8916572"/>
              <a:gd name="connsiteY39" fmla="*/ 6356057 h 6681959"/>
              <a:gd name="connsiteX40" fmla="*/ 956603 w 8916572"/>
              <a:gd name="connsiteY40" fmla="*/ 6088771 h 6681959"/>
              <a:gd name="connsiteX41" fmla="*/ 703385 w 8916572"/>
              <a:gd name="connsiteY41" fmla="*/ 6088771 h 6681959"/>
              <a:gd name="connsiteX42" fmla="*/ 970671 w 8916572"/>
              <a:gd name="connsiteY42" fmla="*/ 5723011 h 6681959"/>
              <a:gd name="connsiteX43" fmla="*/ 211016 w 8916572"/>
              <a:gd name="connsiteY43" fmla="*/ 6074703 h 6681959"/>
              <a:gd name="connsiteX44" fmla="*/ 478302 w 8916572"/>
              <a:gd name="connsiteY44" fmla="*/ 5652672 h 6681959"/>
              <a:gd name="connsiteX45" fmla="*/ 196948 w 8916572"/>
              <a:gd name="connsiteY45" fmla="*/ 5723011 h 6681959"/>
              <a:gd name="connsiteX46" fmla="*/ 534573 w 8916572"/>
              <a:gd name="connsiteY46" fmla="*/ 5357251 h 6681959"/>
              <a:gd name="connsiteX47" fmla="*/ 239151 w 8916572"/>
              <a:gd name="connsiteY47" fmla="*/ 5343183 h 6681959"/>
              <a:gd name="connsiteX48" fmla="*/ 506437 w 8916572"/>
              <a:gd name="connsiteY48" fmla="*/ 4161497 h 6681959"/>
              <a:gd name="connsiteX49" fmla="*/ 225083 w 8916572"/>
              <a:gd name="connsiteY49" fmla="*/ 2965743 h 6681959"/>
              <a:gd name="connsiteX50" fmla="*/ 590843 w 8916572"/>
              <a:gd name="connsiteY50" fmla="*/ 1685583 h 6681959"/>
              <a:gd name="connsiteX51" fmla="*/ 140677 w 8916572"/>
              <a:gd name="connsiteY51" fmla="*/ 925928 h 6681959"/>
              <a:gd name="connsiteX52" fmla="*/ 548640 w 8916572"/>
              <a:gd name="connsiteY52" fmla="*/ 1052537 h 6681959"/>
              <a:gd name="connsiteX53" fmla="*/ 0 w 8916572"/>
              <a:gd name="connsiteY53" fmla="*/ 517964 h 6681959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426548 w 8916572"/>
              <a:gd name="connsiteY22" fmla="*/ 2009140 h 6681959"/>
              <a:gd name="connsiteX23" fmla="*/ 8591843 w 8916572"/>
              <a:gd name="connsiteY23" fmla="*/ 2360832 h 6681959"/>
              <a:gd name="connsiteX24" fmla="*/ 8314006 w 8916572"/>
              <a:gd name="connsiteY24" fmla="*/ 3007946 h 6681959"/>
              <a:gd name="connsiteX25" fmla="*/ 8862646 w 8916572"/>
              <a:gd name="connsiteY25" fmla="*/ 3598789 h 6681959"/>
              <a:gd name="connsiteX26" fmla="*/ 8637563 w 8916572"/>
              <a:gd name="connsiteY26" fmla="*/ 5807417 h 6681959"/>
              <a:gd name="connsiteX27" fmla="*/ 8356209 w 8916572"/>
              <a:gd name="connsiteY27" fmla="*/ 5891823 h 6681959"/>
              <a:gd name="connsiteX28" fmla="*/ 8595360 w 8916572"/>
              <a:gd name="connsiteY28" fmla="*/ 6313854 h 6681959"/>
              <a:gd name="connsiteX29" fmla="*/ 8159262 w 8916572"/>
              <a:gd name="connsiteY29" fmla="*/ 6116906 h 6681959"/>
              <a:gd name="connsiteX30" fmla="*/ 8173329 w 8916572"/>
              <a:gd name="connsiteY30" fmla="*/ 6412328 h 6681959"/>
              <a:gd name="connsiteX31" fmla="*/ 7877908 w 8916572"/>
              <a:gd name="connsiteY31" fmla="*/ 6145041 h 6681959"/>
              <a:gd name="connsiteX32" fmla="*/ 7807569 w 8916572"/>
              <a:gd name="connsiteY32" fmla="*/ 6412328 h 6681959"/>
              <a:gd name="connsiteX33" fmla="*/ 6850966 w 8916572"/>
              <a:gd name="connsiteY33" fmla="*/ 6356057 h 6681959"/>
              <a:gd name="connsiteX34" fmla="*/ 6203853 w 8916572"/>
              <a:gd name="connsiteY34" fmla="*/ 6567072 h 6681959"/>
              <a:gd name="connsiteX35" fmla="*/ 3657600 w 8916572"/>
              <a:gd name="connsiteY35" fmla="*/ 6370124 h 6681959"/>
              <a:gd name="connsiteX36" fmla="*/ 3643533 w 8916572"/>
              <a:gd name="connsiteY36" fmla="*/ 6356057 h 6681959"/>
              <a:gd name="connsiteX37" fmla="*/ 900333 w 8916572"/>
              <a:gd name="connsiteY37" fmla="*/ 6679614 h 6681959"/>
              <a:gd name="connsiteX38" fmla="*/ 1139483 w 8916572"/>
              <a:gd name="connsiteY38" fmla="*/ 6341989 h 6681959"/>
              <a:gd name="connsiteX39" fmla="*/ 675249 w 8916572"/>
              <a:gd name="connsiteY39" fmla="*/ 6356057 h 6681959"/>
              <a:gd name="connsiteX40" fmla="*/ 956603 w 8916572"/>
              <a:gd name="connsiteY40" fmla="*/ 6088771 h 6681959"/>
              <a:gd name="connsiteX41" fmla="*/ 703385 w 8916572"/>
              <a:gd name="connsiteY41" fmla="*/ 6088771 h 6681959"/>
              <a:gd name="connsiteX42" fmla="*/ 970671 w 8916572"/>
              <a:gd name="connsiteY42" fmla="*/ 5723011 h 6681959"/>
              <a:gd name="connsiteX43" fmla="*/ 211016 w 8916572"/>
              <a:gd name="connsiteY43" fmla="*/ 6074703 h 6681959"/>
              <a:gd name="connsiteX44" fmla="*/ 478302 w 8916572"/>
              <a:gd name="connsiteY44" fmla="*/ 5652672 h 6681959"/>
              <a:gd name="connsiteX45" fmla="*/ 196948 w 8916572"/>
              <a:gd name="connsiteY45" fmla="*/ 5723011 h 6681959"/>
              <a:gd name="connsiteX46" fmla="*/ 534573 w 8916572"/>
              <a:gd name="connsiteY46" fmla="*/ 5357251 h 6681959"/>
              <a:gd name="connsiteX47" fmla="*/ 239151 w 8916572"/>
              <a:gd name="connsiteY47" fmla="*/ 5343183 h 6681959"/>
              <a:gd name="connsiteX48" fmla="*/ 506437 w 8916572"/>
              <a:gd name="connsiteY48" fmla="*/ 4161497 h 6681959"/>
              <a:gd name="connsiteX49" fmla="*/ 225083 w 8916572"/>
              <a:gd name="connsiteY49" fmla="*/ 2965743 h 6681959"/>
              <a:gd name="connsiteX50" fmla="*/ 590843 w 8916572"/>
              <a:gd name="connsiteY50" fmla="*/ 1685583 h 6681959"/>
              <a:gd name="connsiteX51" fmla="*/ 140677 w 8916572"/>
              <a:gd name="connsiteY51" fmla="*/ 925928 h 6681959"/>
              <a:gd name="connsiteX52" fmla="*/ 548640 w 8916572"/>
              <a:gd name="connsiteY52" fmla="*/ 1052537 h 6681959"/>
              <a:gd name="connsiteX53" fmla="*/ 0 w 8916572"/>
              <a:gd name="connsiteY53" fmla="*/ 517964 h 6681959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426548 w 8916572"/>
              <a:gd name="connsiteY22" fmla="*/ 2009140 h 6681959"/>
              <a:gd name="connsiteX23" fmla="*/ 8807548 w 8916572"/>
              <a:gd name="connsiteY23" fmla="*/ 2023208 h 6681959"/>
              <a:gd name="connsiteX24" fmla="*/ 8591843 w 8916572"/>
              <a:gd name="connsiteY24" fmla="*/ 2360832 h 6681959"/>
              <a:gd name="connsiteX25" fmla="*/ 8314006 w 8916572"/>
              <a:gd name="connsiteY25" fmla="*/ 3007946 h 6681959"/>
              <a:gd name="connsiteX26" fmla="*/ 8862646 w 8916572"/>
              <a:gd name="connsiteY26" fmla="*/ 3598789 h 6681959"/>
              <a:gd name="connsiteX27" fmla="*/ 8637563 w 8916572"/>
              <a:gd name="connsiteY27" fmla="*/ 5807417 h 6681959"/>
              <a:gd name="connsiteX28" fmla="*/ 8356209 w 8916572"/>
              <a:gd name="connsiteY28" fmla="*/ 5891823 h 6681959"/>
              <a:gd name="connsiteX29" fmla="*/ 8595360 w 8916572"/>
              <a:gd name="connsiteY29" fmla="*/ 6313854 h 6681959"/>
              <a:gd name="connsiteX30" fmla="*/ 8159262 w 8916572"/>
              <a:gd name="connsiteY30" fmla="*/ 6116906 h 6681959"/>
              <a:gd name="connsiteX31" fmla="*/ 8173329 w 8916572"/>
              <a:gd name="connsiteY31" fmla="*/ 6412328 h 6681959"/>
              <a:gd name="connsiteX32" fmla="*/ 7877908 w 8916572"/>
              <a:gd name="connsiteY32" fmla="*/ 6145041 h 6681959"/>
              <a:gd name="connsiteX33" fmla="*/ 7807569 w 8916572"/>
              <a:gd name="connsiteY33" fmla="*/ 6412328 h 6681959"/>
              <a:gd name="connsiteX34" fmla="*/ 6850966 w 8916572"/>
              <a:gd name="connsiteY34" fmla="*/ 6356057 h 6681959"/>
              <a:gd name="connsiteX35" fmla="*/ 6203853 w 8916572"/>
              <a:gd name="connsiteY35" fmla="*/ 6567072 h 6681959"/>
              <a:gd name="connsiteX36" fmla="*/ 3657600 w 8916572"/>
              <a:gd name="connsiteY36" fmla="*/ 6370124 h 6681959"/>
              <a:gd name="connsiteX37" fmla="*/ 3643533 w 8916572"/>
              <a:gd name="connsiteY37" fmla="*/ 6356057 h 6681959"/>
              <a:gd name="connsiteX38" fmla="*/ 900333 w 8916572"/>
              <a:gd name="connsiteY38" fmla="*/ 6679614 h 6681959"/>
              <a:gd name="connsiteX39" fmla="*/ 1139483 w 8916572"/>
              <a:gd name="connsiteY39" fmla="*/ 6341989 h 6681959"/>
              <a:gd name="connsiteX40" fmla="*/ 675249 w 8916572"/>
              <a:gd name="connsiteY40" fmla="*/ 6356057 h 6681959"/>
              <a:gd name="connsiteX41" fmla="*/ 956603 w 8916572"/>
              <a:gd name="connsiteY41" fmla="*/ 6088771 h 6681959"/>
              <a:gd name="connsiteX42" fmla="*/ 703385 w 8916572"/>
              <a:gd name="connsiteY42" fmla="*/ 6088771 h 6681959"/>
              <a:gd name="connsiteX43" fmla="*/ 970671 w 8916572"/>
              <a:gd name="connsiteY43" fmla="*/ 5723011 h 6681959"/>
              <a:gd name="connsiteX44" fmla="*/ 211016 w 8916572"/>
              <a:gd name="connsiteY44" fmla="*/ 6074703 h 6681959"/>
              <a:gd name="connsiteX45" fmla="*/ 478302 w 8916572"/>
              <a:gd name="connsiteY45" fmla="*/ 5652672 h 6681959"/>
              <a:gd name="connsiteX46" fmla="*/ 196948 w 8916572"/>
              <a:gd name="connsiteY46" fmla="*/ 5723011 h 6681959"/>
              <a:gd name="connsiteX47" fmla="*/ 534573 w 8916572"/>
              <a:gd name="connsiteY47" fmla="*/ 5357251 h 6681959"/>
              <a:gd name="connsiteX48" fmla="*/ 239151 w 8916572"/>
              <a:gd name="connsiteY48" fmla="*/ 5343183 h 6681959"/>
              <a:gd name="connsiteX49" fmla="*/ 506437 w 8916572"/>
              <a:gd name="connsiteY49" fmla="*/ 4161497 h 6681959"/>
              <a:gd name="connsiteX50" fmla="*/ 225083 w 8916572"/>
              <a:gd name="connsiteY50" fmla="*/ 2965743 h 6681959"/>
              <a:gd name="connsiteX51" fmla="*/ 590843 w 8916572"/>
              <a:gd name="connsiteY51" fmla="*/ 1685583 h 6681959"/>
              <a:gd name="connsiteX52" fmla="*/ 140677 w 8916572"/>
              <a:gd name="connsiteY52" fmla="*/ 925928 h 6681959"/>
              <a:gd name="connsiteX53" fmla="*/ 548640 w 8916572"/>
              <a:gd name="connsiteY53" fmla="*/ 1052537 h 6681959"/>
              <a:gd name="connsiteX54" fmla="*/ 0 w 8916572"/>
              <a:gd name="connsiteY54" fmla="*/ 517964 h 6681959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731348 w 8916572"/>
              <a:gd name="connsiteY22" fmla="*/ 1780540 h 6681959"/>
              <a:gd name="connsiteX23" fmla="*/ 8807548 w 8916572"/>
              <a:gd name="connsiteY23" fmla="*/ 2023208 h 6681959"/>
              <a:gd name="connsiteX24" fmla="*/ 8591843 w 8916572"/>
              <a:gd name="connsiteY24" fmla="*/ 2360832 h 6681959"/>
              <a:gd name="connsiteX25" fmla="*/ 8314006 w 8916572"/>
              <a:gd name="connsiteY25" fmla="*/ 3007946 h 6681959"/>
              <a:gd name="connsiteX26" fmla="*/ 8862646 w 8916572"/>
              <a:gd name="connsiteY26" fmla="*/ 3598789 h 6681959"/>
              <a:gd name="connsiteX27" fmla="*/ 8637563 w 8916572"/>
              <a:gd name="connsiteY27" fmla="*/ 5807417 h 6681959"/>
              <a:gd name="connsiteX28" fmla="*/ 8356209 w 8916572"/>
              <a:gd name="connsiteY28" fmla="*/ 5891823 h 6681959"/>
              <a:gd name="connsiteX29" fmla="*/ 8595360 w 8916572"/>
              <a:gd name="connsiteY29" fmla="*/ 6313854 h 6681959"/>
              <a:gd name="connsiteX30" fmla="*/ 8159262 w 8916572"/>
              <a:gd name="connsiteY30" fmla="*/ 6116906 h 6681959"/>
              <a:gd name="connsiteX31" fmla="*/ 8173329 w 8916572"/>
              <a:gd name="connsiteY31" fmla="*/ 6412328 h 6681959"/>
              <a:gd name="connsiteX32" fmla="*/ 7877908 w 8916572"/>
              <a:gd name="connsiteY32" fmla="*/ 6145041 h 6681959"/>
              <a:gd name="connsiteX33" fmla="*/ 7807569 w 8916572"/>
              <a:gd name="connsiteY33" fmla="*/ 6412328 h 6681959"/>
              <a:gd name="connsiteX34" fmla="*/ 6850966 w 8916572"/>
              <a:gd name="connsiteY34" fmla="*/ 6356057 h 6681959"/>
              <a:gd name="connsiteX35" fmla="*/ 6203853 w 8916572"/>
              <a:gd name="connsiteY35" fmla="*/ 6567072 h 6681959"/>
              <a:gd name="connsiteX36" fmla="*/ 3657600 w 8916572"/>
              <a:gd name="connsiteY36" fmla="*/ 6370124 h 6681959"/>
              <a:gd name="connsiteX37" fmla="*/ 3643533 w 8916572"/>
              <a:gd name="connsiteY37" fmla="*/ 6356057 h 6681959"/>
              <a:gd name="connsiteX38" fmla="*/ 900333 w 8916572"/>
              <a:gd name="connsiteY38" fmla="*/ 6679614 h 6681959"/>
              <a:gd name="connsiteX39" fmla="*/ 1139483 w 8916572"/>
              <a:gd name="connsiteY39" fmla="*/ 6341989 h 6681959"/>
              <a:gd name="connsiteX40" fmla="*/ 675249 w 8916572"/>
              <a:gd name="connsiteY40" fmla="*/ 6356057 h 6681959"/>
              <a:gd name="connsiteX41" fmla="*/ 956603 w 8916572"/>
              <a:gd name="connsiteY41" fmla="*/ 6088771 h 6681959"/>
              <a:gd name="connsiteX42" fmla="*/ 703385 w 8916572"/>
              <a:gd name="connsiteY42" fmla="*/ 6088771 h 6681959"/>
              <a:gd name="connsiteX43" fmla="*/ 970671 w 8916572"/>
              <a:gd name="connsiteY43" fmla="*/ 5723011 h 6681959"/>
              <a:gd name="connsiteX44" fmla="*/ 211016 w 8916572"/>
              <a:gd name="connsiteY44" fmla="*/ 6074703 h 6681959"/>
              <a:gd name="connsiteX45" fmla="*/ 478302 w 8916572"/>
              <a:gd name="connsiteY45" fmla="*/ 5652672 h 6681959"/>
              <a:gd name="connsiteX46" fmla="*/ 196948 w 8916572"/>
              <a:gd name="connsiteY46" fmla="*/ 5723011 h 6681959"/>
              <a:gd name="connsiteX47" fmla="*/ 534573 w 8916572"/>
              <a:gd name="connsiteY47" fmla="*/ 5357251 h 6681959"/>
              <a:gd name="connsiteX48" fmla="*/ 239151 w 8916572"/>
              <a:gd name="connsiteY48" fmla="*/ 5343183 h 6681959"/>
              <a:gd name="connsiteX49" fmla="*/ 506437 w 8916572"/>
              <a:gd name="connsiteY49" fmla="*/ 4161497 h 6681959"/>
              <a:gd name="connsiteX50" fmla="*/ 225083 w 8916572"/>
              <a:gd name="connsiteY50" fmla="*/ 2965743 h 6681959"/>
              <a:gd name="connsiteX51" fmla="*/ 590843 w 8916572"/>
              <a:gd name="connsiteY51" fmla="*/ 1685583 h 6681959"/>
              <a:gd name="connsiteX52" fmla="*/ 140677 w 8916572"/>
              <a:gd name="connsiteY52" fmla="*/ 925928 h 6681959"/>
              <a:gd name="connsiteX53" fmla="*/ 548640 w 8916572"/>
              <a:gd name="connsiteY53" fmla="*/ 1052537 h 6681959"/>
              <a:gd name="connsiteX54" fmla="*/ 0 w 8916572"/>
              <a:gd name="connsiteY54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1544906 h 6681959"/>
              <a:gd name="connsiteX22" fmla="*/ 8731348 w 8884920"/>
              <a:gd name="connsiteY22" fmla="*/ 1780540 h 6681959"/>
              <a:gd name="connsiteX23" fmla="*/ 8807548 w 8884920"/>
              <a:gd name="connsiteY23" fmla="*/ 2023208 h 6681959"/>
              <a:gd name="connsiteX24" fmla="*/ 8591843 w 8884920"/>
              <a:gd name="connsiteY24" fmla="*/ 2360832 h 6681959"/>
              <a:gd name="connsiteX25" fmla="*/ 8771206 w 8884920"/>
              <a:gd name="connsiteY25" fmla="*/ 3007946 h 6681959"/>
              <a:gd name="connsiteX26" fmla="*/ 8862646 w 8884920"/>
              <a:gd name="connsiteY26" fmla="*/ 3598789 h 6681959"/>
              <a:gd name="connsiteX27" fmla="*/ 8637563 w 8884920"/>
              <a:gd name="connsiteY27" fmla="*/ 5807417 h 6681959"/>
              <a:gd name="connsiteX28" fmla="*/ 8356209 w 8884920"/>
              <a:gd name="connsiteY28" fmla="*/ 5891823 h 6681959"/>
              <a:gd name="connsiteX29" fmla="*/ 8595360 w 8884920"/>
              <a:gd name="connsiteY29" fmla="*/ 6313854 h 6681959"/>
              <a:gd name="connsiteX30" fmla="*/ 8159262 w 8884920"/>
              <a:gd name="connsiteY30" fmla="*/ 6116906 h 6681959"/>
              <a:gd name="connsiteX31" fmla="*/ 8173329 w 8884920"/>
              <a:gd name="connsiteY31" fmla="*/ 6412328 h 6681959"/>
              <a:gd name="connsiteX32" fmla="*/ 7877908 w 8884920"/>
              <a:gd name="connsiteY32" fmla="*/ 6145041 h 6681959"/>
              <a:gd name="connsiteX33" fmla="*/ 7807569 w 8884920"/>
              <a:gd name="connsiteY33" fmla="*/ 6412328 h 6681959"/>
              <a:gd name="connsiteX34" fmla="*/ 6850966 w 8884920"/>
              <a:gd name="connsiteY34" fmla="*/ 6356057 h 6681959"/>
              <a:gd name="connsiteX35" fmla="*/ 6203853 w 8884920"/>
              <a:gd name="connsiteY35" fmla="*/ 6567072 h 6681959"/>
              <a:gd name="connsiteX36" fmla="*/ 3657600 w 8884920"/>
              <a:gd name="connsiteY36" fmla="*/ 6370124 h 6681959"/>
              <a:gd name="connsiteX37" fmla="*/ 3643533 w 8884920"/>
              <a:gd name="connsiteY37" fmla="*/ 6356057 h 6681959"/>
              <a:gd name="connsiteX38" fmla="*/ 900333 w 8884920"/>
              <a:gd name="connsiteY38" fmla="*/ 6679614 h 6681959"/>
              <a:gd name="connsiteX39" fmla="*/ 1139483 w 8884920"/>
              <a:gd name="connsiteY39" fmla="*/ 6341989 h 6681959"/>
              <a:gd name="connsiteX40" fmla="*/ 675249 w 8884920"/>
              <a:gd name="connsiteY40" fmla="*/ 6356057 h 6681959"/>
              <a:gd name="connsiteX41" fmla="*/ 956603 w 8884920"/>
              <a:gd name="connsiteY41" fmla="*/ 6088771 h 6681959"/>
              <a:gd name="connsiteX42" fmla="*/ 703385 w 8884920"/>
              <a:gd name="connsiteY42" fmla="*/ 6088771 h 6681959"/>
              <a:gd name="connsiteX43" fmla="*/ 970671 w 8884920"/>
              <a:gd name="connsiteY43" fmla="*/ 5723011 h 6681959"/>
              <a:gd name="connsiteX44" fmla="*/ 211016 w 8884920"/>
              <a:gd name="connsiteY44" fmla="*/ 6074703 h 6681959"/>
              <a:gd name="connsiteX45" fmla="*/ 478302 w 8884920"/>
              <a:gd name="connsiteY45" fmla="*/ 5652672 h 6681959"/>
              <a:gd name="connsiteX46" fmla="*/ 196948 w 8884920"/>
              <a:gd name="connsiteY46" fmla="*/ 5723011 h 6681959"/>
              <a:gd name="connsiteX47" fmla="*/ 534573 w 8884920"/>
              <a:gd name="connsiteY47" fmla="*/ 5357251 h 6681959"/>
              <a:gd name="connsiteX48" fmla="*/ 239151 w 8884920"/>
              <a:gd name="connsiteY48" fmla="*/ 5343183 h 6681959"/>
              <a:gd name="connsiteX49" fmla="*/ 506437 w 8884920"/>
              <a:gd name="connsiteY49" fmla="*/ 4161497 h 6681959"/>
              <a:gd name="connsiteX50" fmla="*/ 225083 w 8884920"/>
              <a:gd name="connsiteY50" fmla="*/ 2965743 h 6681959"/>
              <a:gd name="connsiteX51" fmla="*/ 590843 w 8884920"/>
              <a:gd name="connsiteY51" fmla="*/ 1685583 h 6681959"/>
              <a:gd name="connsiteX52" fmla="*/ 140677 w 8884920"/>
              <a:gd name="connsiteY52" fmla="*/ 925928 h 6681959"/>
              <a:gd name="connsiteX53" fmla="*/ 548640 w 8884920"/>
              <a:gd name="connsiteY53" fmla="*/ 1052537 h 6681959"/>
              <a:gd name="connsiteX54" fmla="*/ 0 w 8884920"/>
              <a:gd name="connsiteY54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15449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4303"/>
              <a:gd name="connsiteX1" fmla="*/ 548640 w 8884920"/>
              <a:gd name="connsiteY1" fmla="*/ 771183 h 6684303"/>
              <a:gd name="connsiteX2" fmla="*/ 464234 w 8884920"/>
              <a:gd name="connsiteY2" fmla="*/ 138137 h 6684303"/>
              <a:gd name="connsiteX3" fmla="*/ 886265 w 8884920"/>
              <a:gd name="connsiteY3" fmla="*/ 321017 h 6684303"/>
              <a:gd name="connsiteX4" fmla="*/ 1209822 w 8884920"/>
              <a:gd name="connsiteY4" fmla="*/ 110001 h 6684303"/>
              <a:gd name="connsiteX5" fmla="*/ 1828800 w 8884920"/>
              <a:gd name="connsiteY5" fmla="*/ 67798 h 6684303"/>
              <a:gd name="connsiteX6" fmla="*/ 3474720 w 8884920"/>
              <a:gd name="connsiteY6" fmla="*/ 34974 h 6684303"/>
              <a:gd name="connsiteX7" fmla="*/ 4112456 w 8884920"/>
              <a:gd name="connsiteY7" fmla="*/ 277641 h 6684303"/>
              <a:gd name="connsiteX8" fmla="*/ 5106573 w 8884920"/>
              <a:gd name="connsiteY8" fmla="*/ 138137 h 6684303"/>
              <a:gd name="connsiteX9" fmla="*/ 6569613 w 8884920"/>
              <a:gd name="connsiteY9" fmla="*/ 180340 h 6684303"/>
              <a:gd name="connsiteX10" fmla="*/ 6850966 w 8884920"/>
              <a:gd name="connsiteY10" fmla="*/ 335084 h 6684303"/>
              <a:gd name="connsiteX11" fmla="*/ 7244862 w 8884920"/>
              <a:gd name="connsiteY11" fmla="*/ 110001 h 6684303"/>
              <a:gd name="connsiteX12" fmla="*/ 7272997 w 8884920"/>
              <a:gd name="connsiteY12" fmla="*/ 349152 h 6684303"/>
              <a:gd name="connsiteX13" fmla="*/ 7568419 w 8884920"/>
              <a:gd name="connsiteY13" fmla="*/ 194408 h 6684303"/>
              <a:gd name="connsiteX14" fmla="*/ 7582486 w 8884920"/>
              <a:gd name="connsiteY14" fmla="*/ 405423 h 6684303"/>
              <a:gd name="connsiteX15" fmla="*/ 7751299 w 8884920"/>
              <a:gd name="connsiteY15" fmla="*/ 250678 h 6684303"/>
              <a:gd name="connsiteX16" fmla="*/ 7709096 w 8884920"/>
              <a:gd name="connsiteY16" fmla="*/ 672709 h 6684303"/>
              <a:gd name="connsiteX17" fmla="*/ 8271803 w 8884920"/>
              <a:gd name="connsiteY17" fmla="*/ 124069 h 6684303"/>
              <a:gd name="connsiteX18" fmla="*/ 8074856 w 8884920"/>
              <a:gd name="connsiteY18" fmla="*/ 644574 h 6684303"/>
              <a:gd name="connsiteX19" fmla="*/ 8496886 w 8884920"/>
              <a:gd name="connsiteY19" fmla="*/ 517964 h 6684303"/>
              <a:gd name="connsiteX20" fmla="*/ 8356209 w 8884920"/>
              <a:gd name="connsiteY20" fmla="*/ 855589 h 6684303"/>
              <a:gd name="connsiteX21" fmla="*/ 8623496 w 8884920"/>
              <a:gd name="connsiteY21" fmla="*/ 859106 h 6684303"/>
              <a:gd name="connsiteX22" fmla="*/ 8852096 w 8884920"/>
              <a:gd name="connsiteY22" fmla="*/ 582441 h 6684303"/>
              <a:gd name="connsiteX23" fmla="*/ 8731348 w 8884920"/>
              <a:gd name="connsiteY23" fmla="*/ 1780540 h 6684303"/>
              <a:gd name="connsiteX24" fmla="*/ 8807548 w 8884920"/>
              <a:gd name="connsiteY24" fmla="*/ 2023208 h 6684303"/>
              <a:gd name="connsiteX25" fmla="*/ 8591843 w 8884920"/>
              <a:gd name="connsiteY25" fmla="*/ 2360832 h 6684303"/>
              <a:gd name="connsiteX26" fmla="*/ 8771206 w 8884920"/>
              <a:gd name="connsiteY26" fmla="*/ 3007946 h 6684303"/>
              <a:gd name="connsiteX27" fmla="*/ 8862646 w 8884920"/>
              <a:gd name="connsiteY27" fmla="*/ 3598789 h 6684303"/>
              <a:gd name="connsiteX28" fmla="*/ 8637563 w 8884920"/>
              <a:gd name="connsiteY28" fmla="*/ 5807417 h 6684303"/>
              <a:gd name="connsiteX29" fmla="*/ 8356209 w 8884920"/>
              <a:gd name="connsiteY29" fmla="*/ 5891823 h 6684303"/>
              <a:gd name="connsiteX30" fmla="*/ 8595360 w 8884920"/>
              <a:gd name="connsiteY30" fmla="*/ 6313854 h 6684303"/>
              <a:gd name="connsiteX31" fmla="*/ 8159262 w 8884920"/>
              <a:gd name="connsiteY31" fmla="*/ 6116906 h 6684303"/>
              <a:gd name="connsiteX32" fmla="*/ 8173329 w 8884920"/>
              <a:gd name="connsiteY32" fmla="*/ 6412328 h 6684303"/>
              <a:gd name="connsiteX33" fmla="*/ 7877908 w 8884920"/>
              <a:gd name="connsiteY33" fmla="*/ 6145041 h 6684303"/>
              <a:gd name="connsiteX34" fmla="*/ 7807569 w 8884920"/>
              <a:gd name="connsiteY34" fmla="*/ 6412328 h 6684303"/>
              <a:gd name="connsiteX35" fmla="*/ 6850966 w 8884920"/>
              <a:gd name="connsiteY35" fmla="*/ 6356057 h 6684303"/>
              <a:gd name="connsiteX36" fmla="*/ 6203853 w 8884920"/>
              <a:gd name="connsiteY36" fmla="*/ 6567072 h 6684303"/>
              <a:gd name="connsiteX37" fmla="*/ 3657600 w 8884920"/>
              <a:gd name="connsiteY37" fmla="*/ 6370124 h 6684303"/>
              <a:gd name="connsiteX38" fmla="*/ 900333 w 8884920"/>
              <a:gd name="connsiteY38" fmla="*/ 6679614 h 6684303"/>
              <a:gd name="connsiteX39" fmla="*/ 1139483 w 8884920"/>
              <a:gd name="connsiteY39" fmla="*/ 6341989 h 6684303"/>
              <a:gd name="connsiteX40" fmla="*/ 675249 w 8884920"/>
              <a:gd name="connsiteY40" fmla="*/ 6356057 h 6684303"/>
              <a:gd name="connsiteX41" fmla="*/ 956603 w 8884920"/>
              <a:gd name="connsiteY41" fmla="*/ 6088771 h 6684303"/>
              <a:gd name="connsiteX42" fmla="*/ 703385 w 8884920"/>
              <a:gd name="connsiteY42" fmla="*/ 6088771 h 6684303"/>
              <a:gd name="connsiteX43" fmla="*/ 970671 w 8884920"/>
              <a:gd name="connsiteY43" fmla="*/ 5723011 h 6684303"/>
              <a:gd name="connsiteX44" fmla="*/ 211016 w 8884920"/>
              <a:gd name="connsiteY44" fmla="*/ 6074703 h 6684303"/>
              <a:gd name="connsiteX45" fmla="*/ 478302 w 8884920"/>
              <a:gd name="connsiteY45" fmla="*/ 5652672 h 6684303"/>
              <a:gd name="connsiteX46" fmla="*/ 196948 w 8884920"/>
              <a:gd name="connsiteY46" fmla="*/ 5723011 h 6684303"/>
              <a:gd name="connsiteX47" fmla="*/ 534573 w 8884920"/>
              <a:gd name="connsiteY47" fmla="*/ 5357251 h 6684303"/>
              <a:gd name="connsiteX48" fmla="*/ 239151 w 8884920"/>
              <a:gd name="connsiteY48" fmla="*/ 5343183 h 6684303"/>
              <a:gd name="connsiteX49" fmla="*/ 506437 w 8884920"/>
              <a:gd name="connsiteY49" fmla="*/ 4161497 h 6684303"/>
              <a:gd name="connsiteX50" fmla="*/ 225083 w 8884920"/>
              <a:gd name="connsiteY50" fmla="*/ 2965743 h 6684303"/>
              <a:gd name="connsiteX51" fmla="*/ 590843 w 8884920"/>
              <a:gd name="connsiteY51" fmla="*/ 1685583 h 6684303"/>
              <a:gd name="connsiteX52" fmla="*/ 140677 w 8884920"/>
              <a:gd name="connsiteY52" fmla="*/ 925928 h 6684303"/>
              <a:gd name="connsiteX53" fmla="*/ 548640 w 8884920"/>
              <a:gd name="connsiteY53" fmla="*/ 1052537 h 6684303"/>
              <a:gd name="connsiteX54" fmla="*/ 0 w 8884920"/>
              <a:gd name="connsiteY54" fmla="*/ 517964 h 6684303"/>
              <a:gd name="connsiteX0" fmla="*/ 0 w 8884920"/>
              <a:gd name="connsiteY0" fmla="*/ 517964 h 6722334"/>
              <a:gd name="connsiteX1" fmla="*/ 548640 w 8884920"/>
              <a:gd name="connsiteY1" fmla="*/ 771183 h 6722334"/>
              <a:gd name="connsiteX2" fmla="*/ 464234 w 8884920"/>
              <a:gd name="connsiteY2" fmla="*/ 138137 h 6722334"/>
              <a:gd name="connsiteX3" fmla="*/ 886265 w 8884920"/>
              <a:gd name="connsiteY3" fmla="*/ 321017 h 6722334"/>
              <a:gd name="connsiteX4" fmla="*/ 1209822 w 8884920"/>
              <a:gd name="connsiteY4" fmla="*/ 110001 h 6722334"/>
              <a:gd name="connsiteX5" fmla="*/ 1828800 w 8884920"/>
              <a:gd name="connsiteY5" fmla="*/ 67798 h 6722334"/>
              <a:gd name="connsiteX6" fmla="*/ 3474720 w 8884920"/>
              <a:gd name="connsiteY6" fmla="*/ 34974 h 6722334"/>
              <a:gd name="connsiteX7" fmla="*/ 4112456 w 8884920"/>
              <a:gd name="connsiteY7" fmla="*/ 277641 h 6722334"/>
              <a:gd name="connsiteX8" fmla="*/ 5106573 w 8884920"/>
              <a:gd name="connsiteY8" fmla="*/ 138137 h 6722334"/>
              <a:gd name="connsiteX9" fmla="*/ 6569613 w 8884920"/>
              <a:gd name="connsiteY9" fmla="*/ 180340 h 6722334"/>
              <a:gd name="connsiteX10" fmla="*/ 6850966 w 8884920"/>
              <a:gd name="connsiteY10" fmla="*/ 335084 h 6722334"/>
              <a:gd name="connsiteX11" fmla="*/ 7244862 w 8884920"/>
              <a:gd name="connsiteY11" fmla="*/ 110001 h 6722334"/>
              <a:gd name="connsiteX12" fmla="*/ 7272997 w 8884920"/>
              <a:gd name="connsiteY12" fmla="*/ 349152 h 6722334"/>
              <a:gd name="connsiteX13" fmla="*/ 7568419 w 8884920"/>
              <a:gd name="connsiteY13" fmla="*/ 194408 h 6722334"/>
              <a:gd name="connsiteX14" fmla="*/ 7582486 w 8884920"/>
              <a:gd name="connsiteY14" fmla="*/ 405423 h 6722334"/>
              <a:gd name="connsiteX15" fmla="*/ 7751299 w 8884920"/>
              <a:gd name="connsiteY15" fmla="*/ 250678 h 6722334"/>
              <a:gd name="connsiteX16" fmla="*/ 7709096 w 8884920"/>
              <a:gd name="connsiteY16" fmla="*/ 672709 h 6722334"/>
              <a:gd name="connsiteX17" fmla="*/ 8271803 w 8884920"/>
              <a:gd name="connsiteY17" fmla="*/ 124069 h 6722334"/>
              <a:gd name="connsiteX18" fmla="*/ 8074856 w 8884920"/>
              <a:gd name="connsiteY18" fmla="*/ 644574 h 6722334"/>
              <a:gd name="connsiteX19" fmla="*/ 8496886 w 8884920"/>
              <a:gd name="connsiteY19" fmla="*/ 517964 h 6722334"/>
              <a:gd name="connsiteX20" fmla="*/ 8356209 w 8884920"/>
              <a:gd name="connsiteY20" fmla="*/ 855589 h 6722334"/>
              <a:gd name="connsiteX21" fmla="*/ 8623496 w 8884920"/>
              <a:gd name="connsiteY21" fmla="*/ 859106 h 6722334"/>
              <a:gd name="connsiteX22" fmla="*/ 8852096 w 8884920"/>
              <a:gd name="connsiteY22" fmla="*/ 582441 h 6722334"/>
              <a:gd name="connsiteX23" fmla="*/ 8731348 w 8884920"/>
              <a:gd name="connsiteY23" fmla="*/ 1780540 h 6722334"/>
              <a:gd name="connsiteX24" fmla="*/ 8807548 w 8884920"/>
              <a:gd name="connsiteY24" fmla="*/ 2023208 h 6722334"/>
              <a:gd name="connsiteX25" fmla="*/ 8591843 w 8884920"/>
              <a:gd name="connsiteY25" fmla="*/ 2360832 h 6722334"/>
              <a:gd name="connsiteX26" fmla="*/ 8771206 w 8884920"/>
              <a:gd name="connsiteY26" fmla="*/ 3007946 h 6722334"/>
              <a:gd name="connsiteX27" fmla="*/ 8862646 w 8884920"/>
              <a:gd name="connsiteY27" fmla="*/ 3598789 h 6722334"/>
              <a:gd name="connsiteX28" fmla="*/ 8637563 w 8884920"/>
              <a:gd name="connsiteY28" fmla="*/ 5807417 h 6722334"/>
              <a:gd name="connsiteX29" fmla="*/ 8356209 w 8884920"/>
              <a:gd name="connsiteY29" fmla="*/ 5891823 h 6722334"/>
              <a:gd name="connsiteX30" fmla="*/ 8595360 w 8884920"/>
              <a:gd name="connsiteY30" fmla="*/ 6313854 h 6722334"/>
              <a:gd name="connsiteX31" fmla="*/ 8159262 w 8884920"/>
              <a:gd name="connsiteY31" fmla="*/ 6116906 h 6722334"/>
              <a:gd name="connsiteX32" fmla="*/ 8173329 w 8884920"/>
              <a:gd name="connsiteY32" fmla="*/ 6412328 h 6722334"/>
              <a:gd name="connsiteX33" fmla="*/ 7877908 w 8884920"/>
              <a:gd name="connsiteY33" fmla="*/ 6145041 h 6722334"/>
              <a:gd name="connsiteX34" fmla="*/ 7807569 w 8884920"/>
              <a:gd name="connsiteY34" fmla="*/ 6412328 h 6722334"/>
              <a:gd name="connsiteX35" fmla="*/ 6850966 w 8884920"/>
              <a:gd name="connsiteY35" fmla="*/ 6356057 h 6722334"/>
              <a:gd name="connsiteX36" fmla="*/ 6203853 w 8884920"/>
              <a:gd name="connsiteY36" fmla="*/ 6567072 h 6722334"/>
              <a:gd name="connsiteX37" fmla="*/ 3657600 w 8884920"/>
              <a:gd name="connsiteY37" fmla="*/ 6370124 h 6722334"/>
              <a:gd name="connsiteX38" fmla="*/ 3643012 w 8884920"/>
              <a:gd name="connsiteY38" fmla="*/ 6598307 h 6722334"/>
              <a:gd name="connsiteX39" fmla="*/ 900333 w 8884920"/>
              <a:gd name="connsiteY39" fmla="*/ 6679614 h 6722334"/>
              <a:gd name="connsiteX40" fmla="*/ 1139483 w 8884920"/>
              <a:gd name="connsiteY40" fmla="*/ 6341989 h 6722334"/>
              <a:gd name="connsiteX41" fmla="*/ 675249 w 8884920"/>
              <a:gd name="connsiteY41" fmla="*/ 6356057 h 6722334"/>
              <a:gd name="connsiteX42" fmla="*/ 956603 w 8884920"/>
              <a:gd name="connsiteY42" fmla="*/ 6088771 h 6722334"/>
              <a:gd name="connsiteX43" fmla="*/ 703385 w 8884920"/>
              <a:gd name="connsiteY43" fmla="*/ 6088771 h 6722334"/>
              <a:gd name="connsiteX44" fmla="*/ 970671 w 8884920"/>
              <a:gd name="connsiteY44" fmla="*/ 5723011 h 6722334"/>
              <a:gd name="connsiteX45" fmla="*/ 211016 w 8884920"/>
              <a:gd name="connsiteY45" fmla="*/ 6074703 h 6722334"/>
              <a:gd name="connsiteX46" fmla="*/ 478302 w 8884920"/>
              <a:gd name="connsiteY46" fmla="*/ 5652672 h 6722334"/>
              <a:gd name="connsiteX47" fmla="*/ 196948 w 8884920"/>
              <a:gd name="connsiteY47" fmla="*/ 5723011 h 6722334"/>
              <a:gd name="connsiteX48" fmla="*/ 534573 w 8884920"/>
              <a:gd name="connsiteY48" fmla="*/ 5357251 h 6722334"/>
              <a:gd name="connsiteX49" fmla="*/ 239151 w 8884920"/>
              <a:gd name="connsiteY49" fmla="*/ 5343183 h 6722334"/>
              <a:gd name="connsiteX50" fmla="*/ 506437 w 8884920"/>
              <a:gd name="connsiteY50" fmla="*/ 4161497 h 6722334"/>
              <a:gd name="connsiteX51" fmla="*/ 225083 w 8884920"/>
              <a:gd name="connsiteY51" fmla="*/ 2965743 h 6722334"/>
              <a:gd name="connsiteX52" fmla="*/ 590843 w 8884920"/>
              <a:gd name="connsiteY52" fmla="*/ 1685583 h 6722334"/>
              <a:gd name="connsiteX53" fmla="*/ 140677 w 8884920"/>
              <a:gd name="connsiteY53" fmla="*/ 925928 h 6722334"/>
              <a:gd name="connsiteX54" fmla="*/ 548640 w 8884920"/>
              <a:gd name="connsiteY54" fmla="*/ 1052537 h 6722334"/>
              <a:gd name="connsiteX55" fmla="*/ 0 w 8884920"/>
              <a:gd name="connsiteY55" fmla="*/ 517964 h 6722334"/>
              <a:gd name="connsiteX0" fmla="*/ 0 w 8884920"/>
              <a:gd name="connsiteY0" fmla="*/ 517964 h 6722362"/>
              <a:gd name="connsiteX1" fmla="*/ 548640 w 8884920"/>
              <a:gd name="connsiteY1" fmla="*/ 771183 h 6722362"/>
              <a:gd name="connsiteX2" fmla="*/ 464234 w 8884920"/>
              <a:gd name="connsiteY2" fmla="*/ 138137 h 6722362"/>
              <a:gd name="connsiteX3" fmla="*/ 886265 w 8884920"/>
              <a:gd name="connsiteY3" fmla="*/ 321017 h 6722362"/>
              <a:gd name="connsiteX4" fmla="*/ 1209822 w 8884920"/>
              <a:gd name="connsiteY4" fmla="*/ 110001 h 6722362"/>
              <a:gd name="connsiteX5" fmla="*/ 1828800 w 8884920"/>
              <a:gd name="connsiteY5" fmla="*/ 67798 h 6722362"/>
              <a:gd name="connsiteX6" fmla="*/ 3474720 w 8884920"/>
              <a:gd name="connsiteY6" fmla="*/ 34974 h 6722362"/>
              <a:gd name="connsiteX7" fmla="*/ 4112456 w 8884920"/>
              <a:gd name="connsiteY7" fmla="*/ 277641 h 6722362"/>
              <a:gd name="connsiteX8" fmla="*/ 5106573 w 8884920"/>
              <a:gd name="connsiteY8" fmla="*/ 138137 h 6722362"/>
              <a:gd name="connsiteX9" fmla="*/ 6569613 w 8884920"/>
              <a:gd name="connsiteY9" fmla="*/ 180340 h 6722362"/>
              <a:gd name="connsiteX10" fmla="*/ 6850966 w 8884920"/>
              <a:gd name="connsiteY10" fmla="*/ 335084 h 6722362"/>
              <a:gd name="connsiteX11" fmla="*/ 7244862 w 8884920"/>
              <a:gd name="connsiteY11" fmla="*/ 110001 h 6722362"/>
              <a:gd name="connsiteX12" fmla="*/ 7272997 w 8884920"/>
              <a:gd name="connsiteY12" fmla="*/ 349152 h 6722362"/>
              <a:gd name="connsiteX13" fmla="*/ 7568419 w 8884920"/>
              <a:gd name="connsiteY13" fmla="*/ 194408 h 6722362"/>
              <a:gd name="connsiteX14" fmla="*/ 7582486 w 8884920"/>
              <a:gd name="connsiteY14" fmla="*/ 405423 h 6722362"/>
              <a:gd name="connsiteX15" fmla="*/ 7751299 w 8884920"/>
              <a:gd name="connsiteY15" fmla="*/ 250678 h 6722362"/>
              <a:gd name="connsiteX16" fmla="*/ 7709096 w 8884920"/>
              <a:gd name="connsiteY16" fmla="*/ 672709 h 6722362"/>
              <a:gd name="connsiteX17" fmla="*/ 8271803 w 8884920"/>
              <a:gd name="connsiteY17" fmla="*/ 124069 h 6722362"/>
              <a:gd name="connsiteX18" fmla="*/ 8074856 w 8884920"/>
              <a:gd name="connsiteY18" fmla="*/ 644574 h 6722362"/>
              <a:gd name="connsiteX19" fmla="*/ 8496886 w 8884920"/>
              <a:gd name="connsiteY19" fmla="*/ 517964 h 6722362"/>
              <a:gd name="connsiteX20" fmla="*/ 8356209 w 8884920"/>
              <a:gd name="connsiteY20" fmla="*/ 855589 h 6722362"/>
              <a:gd name="connsiteX21" fmla="*/ 8623496 w 8884920"/>
              <a:gd name="connsiteY21" fmla="*/ 859106 h 6722362"/>
              <a:gd name="connsiteX22" fmla="*/ 8852096 w 8884920"/>
              <a:gd name="connsiteY22" fmla="*/ 582441 h 6722362"/>
              <a:gd name="connsiteX23" fmla="*/ 8731348 w 8884920"/>
              <a:gd name="connsiteY23" fmla="*/ 1780540 h 6722362"/>
              <a:gd name="connsiteX24" fmla="*/ 8807548 w 8884920"/>
              <a:gd name="connsiteY24" fmla="*/ 2023208 h 6722362"/>
              <a:gd name="connsiteX25" fmla="*/ 8591843 w 8884920"/>
              <a:gd name="connsiteY25" fmla="*/ 2360832 h 6722362"/>
              <a:gd name="connsiteX26" fmla="*/ 8771206 w 8884920"/>
              <a:gd name="connsiteY26" fmla="*/ 3007946 h 6722362"/>
              <a:gd name="connsiteX27" fmla="*/ 8862646 w 8884920"/>
              <a:gd name="connsiteY27" fmla="*/ 3598789 h 6722362"/>
              <a:gd name="connsiteX28" fmla="*/ 8637563 w 8884920"/>
              <a:gd name="connsiteY28" fmla="*/ 5807417 h 6722362"/>
              <a:gd name="connsiteX29" fmla="*/ 8356209 w 8884920"/>
              <a:gd name="connsiteY29" fmla="*/ 5891823 h 6722362"/>
              <a:gd name="connsiteX30" fmla="*/ 8595360 w 8884920"/>
              <a:gd name="connsiteY30" fmla="*/ 6313854 h 6722362"/>
              <a:gd name="connsiteX31" fmla="*/ 8159262 w 8884920"/>
              <a:gd name="connsiteY31" fmla="*/ 6116906 h 6722362"/>
              <a:gd name="connsiteX32" fmla="*/ 8173329 w 8884920"/>
              <a:gd name="connsiteY32" fmla="*/ 6412328 h 6722362"/>
              <a:gd name="connsiteX33" fmla="*/ 7877908 w 8884920"/>
              <a:gd name="connsiteY33" fmla="*/ 6145041 h 6722362"/>
              <a:gd name="connsiteX34" fmla="*/ 7807569 w 8884920"/>
              <a:gd name="connsiteY34" fmla="*/ 6412328 h 6722362"/>
              <a:gd name="connsiteX35" fmla="*/ 6850966 w 8884920"/>
              <a:gd name="connsiteY35" fmla="*/ 6356057 h 6722362"/>
              <a:gd name="connsiteX36" fmla="*/ 6203853 w 8884920"/>
              <a:gd name="connsiteY36" fmla="*/ 6567072 h 6722362"/>
              <a:gd name="connsiteX37" fmla="*/ 3657600 w 8884920"/>
              <a:gd name="connsiteY37" fmla="*/ 6370124 h 6722362"/>
              <a:gd name="connsiteX38" fmla="*/ 2957106 w 8884920"/>
              <a:gd name="connsiteY38" fmla="*/ 6598476 h 6722362"/>
              <a:gd name="connsiteX39" fmla="*/ 900333 w 8884920"/>
              <a:gd name="connsiteY39" fmla="*/ 6679614 h 6722362"/>
              <a:gd name="connsiteX40" fmla="*/ 1139483 w 8884920"/>
              <a:gd name="connsiteY40" fmla="*/ 6341989 h 6722362"/>
              <a:gd name="connsiteX41" fmla="*/ 675249 w 8884920"/>
              <a:gd name="connsiteY41" fmla="*/ 6356057 h 6722362"/>
              <a:gd name="connsiteX42" fmla="*/ 956603 w 8884920"/>
              <a:gd name="connsiteY42" fmla="*/ 6088771 h 6722362"/>
              <a:gd name="connsiteX43" fmla="*/ 703385 w 8884920"/>
              <a:gd name="connsiteY43" fmla="*/ 6088771 h 6722362"/>
              <a:gd name="connsiteX44" fmla="*/ 970671 w 8884920"/>
              <a:gd name="connsiteY44" fmla="*/ 5723011 h 6722362"/>
              <a:gd name="connsiteX45" fmla="*/ 211016 w 8884920"/>
              <a:gd name="connsiteY45" fmla="*/ 6074703 h 6722362"/>
              <a:gd name="connsiteX46" fmla="*/ 478302 w 8884920"/>
              <a:gd name="connsiteY46" fmla="*/ 5652672 h 6722362"/>
              <a:gd name="connsiteX47" fmla="*/ 196948 w 8884920"/>
              <a:gd name="connsiteY47" fmla="*/ 5723011 h 6722362"/>
              <a:gd name="connsiteX48" fmla="*/ 534573 w 8884920"/>
              <a:gd name="connsiteY48" fmla="*/ 5357251 h 6722362"/>
              <a:gd name="connsiteX49" fmla="*/ 239151 w 8884920"/>
              <a:gd name="connsiteY49" fmla="*/ 5343183 h 6722362"/>
              <a:gd name="connsiteX50" fmla="*/ 506437 w 8884920"/>
              <a:gd name="connsiteY50" fmla="*/ 4161497 h 6722362"/>
              <a:gd name="connsiteX51" fmla="*/ 225083 w 8884920"/>
              <a:gd name="connsiteY51" fmla="*/ 2965743 h 6722362"/>
              <a:gd name="connsiteX52" fmla="*/ 590843 w 8884920"/>
              <a:gd name="connsiteY52" fmla="*/ 1685583 h 6722362"/>
              <a:gd name="connsiteX53" fmla="*/ 140677 w 8884920"/>
              <a:gd name="connsiteY53" fmla="*/ 925928 h 6722362"/>
              <a:gd name="connsiteX54" fmla="*/ 548640 w 8884920"/>
              <a:gd name="connsiteY54" fmla="*/ 1052537 h 6722362"/>
              <a:gd name="connsiteX55" fmla="*/ 0 w 8884920"/>
              <a:gd name="connsiteY55" fmla="*/ 517964 h 6722362"/>
              <a:gd name="connsiteX0" fmla="*/ 0 w 8884920"/>
              <a:gd name="connsiteY0" fmla="*/ 517964 h 6722390"/>
              <a:gd name="connsiteX1" fmla="*/ 548640 w 8884920"/>
              <a:gd name="connsiteY1" fmla="*/ 771183 h 6722390"/>
              <a:gd name="connsiteX2" fmla="*/ 464234 w 8884920"/>
              <a:gd name="connsiteY2" fmla="*/ 138137 h 6722390"/>
              <a:gd name="connsiteX3" fmla="*/ 886265 w 8884920"/>
              <a:gd name="connsiteY3" fmla="*/ 321017 h 6722390"/>
              <a:gd name="connsiteX4" fmla="*/ 1209822 w 8884920"/>
              <a:gd name="connsiteY4" fmla="*/ 110001 h 6722390"/>
              <a:gd name="connsiteX5" fmla="*/ 1828800 w 8884920"/>
              <a:gd name="connsiteY5" fmla="*/ 67798 h 6722390"/>
              <a:gd name="connsiteX6" fmla="*/ 3474720 w 8884920"/>
              <a:gd name="connsiteY6" fmla="*/ 34974 h 6722390"/>
              <a:gd name="connsiteX7" fmla="*/ 4112456 w 8884920"/>
              <a:gd name="connsiteY7" fmla="*/ 277641 h 6722390"/>
              <a:gd name="connsiteX8" fmla="*/ 5106573 w 8884920"/>
              <a:gd name="connsiteY8" fmla="*/ 138137 h 6722390"/>
              <a:gd name="connsiteX9" fmla="*/ 6569613 w 8884920"/>
              <a:gd name="connsiteY9" fmla="*/ 180340 h 6722390"/>
              <a:gd name="connsiteX10" fmla="*/ 6850966 w 8884920"/>
              <a:gd name="connsiteY10" fmla="*/ 335084 h 6722390"/>
              <a:gd name="connsiteX11" fmla="*/ 7244862 w 8884920"/>
              <a:gd name="connsiteY11" fmla="*/ 110001 h 6722390"/>
              <a:gd name="connsiteX12" fmla="*/ 7272997 w 8884920"/>
              <a:gd name="connsiteY12" fmla="*/ 349152 h 6722390"/>
              <a:gd name="connsiteX13" fmla="*/ 7568419 w 8884920"/>
              <a:gd name="connsiteY13" fmla="*/ 194408 h 6722390"/>
              <a:gd name="connsiteX14" fmla="*/ 7582486 w 8884920"/>
              <a:gd name="connsiteY14" fmla="*/ 405423 h 6722390"/>
              <a:gd name="connsiteX15" fmla="*/ 7751299 w 8884920"/>
              <a:gd name="connsiteY15" fmla="*/ 250678 h 6722390"/>
              <a:gd name="connsiteX16" fmla="*/ 7709096 w 8884920"/>
              <a:gd name="connsiteY16" fmla="*/ 672709 h 6722390"/>
              <a:gd name="connsiteX17" fmla="*/ 8271803 w 8884920"/>
              <a:gd name="connsiteY17" fmla="*/ 124069 h 6722390"/>
              <a:gd name="connsiteX18" fmla="*/ 8074856 w 8884920"/>
              <a:gd name="connsiteY18" fmla="*/ 644574 h 6722390"/>
              <a:gd name="connsiteX19" fmla="*/ 8496886 w 8884920"/>
              <a:gd name="connsiteY19" fmla="*/ 517964 h 6722390"/>
              <a:gd name="connsiteX20" fmla="*/ 8356209 w 8884920"/>
              <a:gd name="connsiteY20" fmla="*/ 855589 h 6722390"/>
              <a:gd name="connsiteX21" fmla="*/ 8623496 w 8884920"/>
              <a:gd name="connsiteY21" fmla="*/ 859106 h 6722390"/>
              <a:gd name="connsiteX22" fmla="*/ 8852096 w 8884920"/>
              <a:gd name="connsiteY22" fmla="*/ 582441 h 6722390"/>
              <a:gd name="connsiteX23" fmla="*/ 8731348 w 8884920"/>
              <a:gd name="connsiteY23" fmla="*/ 1780540 h 6722390"/>
              <a:gd name="connsiteX24" fmla="*/ 8807548 w 8884920"/>
              <a:gd name="connsiteY24" fmla="*/ 2023208 h 6722390"/>
              <a:gd name="connsiteX25" fmla="*/ 8591843 w 8884920"/>
              <a:gd name="connsiteY25" fmla="*/ 2360832 h 6722390"/>
              <a:gd name="connsiteX26" fmla="*/ 8771206 w 8884920"/>
              <a:gd name="connsiteY26" fmla="*/ 3007946 h 6722390"/>
              <a:gd name="connsiteX27" fmla="*/ 8862646 w 8884920"/>
              <a:gd name="connsiteY27" fmla="*/ 3598789 h 6722390"/>
              <a:gd name="connsiteX28" fmla="*/ 8637563 w 8884920"/>
              <a:gd name="connsiteY28" fmla="*/ 5807417 h 6722390"/>
              <a:gd name="connsiteX29" fmla="*/ 8356209 w 8884920"/>
              <a:gd name="connsiteY29" fmla="*/ 5891823 h 6722390"/>
              <a:gd name="connsiteX30" fmla="*/ 8595360 w 8884920"/>
              <a:gd name="connsiteY30" fmla="*/ 6313854 h 6722390"/>
              <a:gd name="connsiteX31" fmla="*/ 8159262 w 8884920"/>
              <a:gd name="connsiteY31" fmla="*/ 6116906 h 6722390"/>
              <a:gd name="connsiteX32" fmla="*/ 8173329 w 8884920"/>
              <a:gd name="connsiteY32" fmla="*/ 6412328 h 6722390"/>
              <a:gd name="connsiteX33" fmla="*/ 7877908 w 8884920"/>
              <a:gd name="connsiteY33" fmla="*/ 6145041 h 6722390"/>
              <a:gd name="connsiteX34" fmla="*/ 7807569 w 8884920"/>
              <a:gd name="connsiteY34" fmla="*/ 6412328 h 6722390"/>
              <a:gd name="connsiteX35" fmla="*/ 6850966 w 8884920"/>
              <a:gd name="connsiteY35" fmla="*/ 6356057 h 6722390"/>
              <a:gd name="connsiteX36" fmla="*/ 6203853 w 8884920"/>
              <a:gd name="connsiteY36" fmla="*/ 6567072 h 6722390"/>
              <a:gd name="connsiteX37" fmla="*/ 3657600 w 8884920"/>
              <a:gd name="connsiteY37" fmla="*/ 6370124 h 6722390"/>
              <a:gd name="connsiteX38" fmla="*/ 2195027 w 8884920"/>
              <a:gd name="connsiteY38" fmla="*/ 6598645 h 6722390"/>
              <a:gd name="connsiteX39" fmla="*/ 900333 w 8884920"/>
              <a:gd name="connsiteY39" fmla="*/ 6679614 h 6722390"/>
              <a:gd name="connsiteX40" fmla="*/ 1139483 w 8884920"/>
              <a:gd name="connsiteY40" fmla="*/ 6341989 h 6722390"/>
              <a:gd name="connsiteX41" fmla="*/ 675249 w 8884920"/>
              <a:gd name="connsiteY41" fmla="*/ 6356057 h 6722390"/>
              <a:gd name="connsiteX42" fmla="*/ 956603 w 8884920"/>
              <a:gd name="connsiteY42" fmla="*/ 6088771 h 6722390"/>
              <a:gd name="connsiteX43" fmla="*/ 703385 w 8884920"/>
              <a:gd name="connsiteY43" fmla="*/ 6088771 h 6722390"/>
              <a:gd name="connsiteX44" fmla="*/ 970671 w 8884920"/>
              <a:gd name="connsiteY44" fmla="*/ 5723011 h 6722390"/>
              <a:gd name="connsiteX45" fmla="*/ 211016 w 8884920"/>
              <a:gd name="connsiteY45" fmla="*/ 6074703 h 6722390"/>
              <a:gd name="connsiteX46" fmla="*/ 478302 w 8884920"/>
              <a:gd name="connsiteY46" fmla="*/ 5652672 h 6722390"/>
              <a:gd name="connsiteX47" fmla="*/ 196948 w 8884920"/>
              <a:gd name="connsiteY47" fmla="*/ 5723011 h 6722390"/>
              <a:gd name="connsiteX48" fmla="*/ 534573 w 8884920"/>
              <a:gd name="connsiteY48" fmla="*/ 5357251 h 6722390"/>
              <a:gd name="connsiteX49" fmla="*/ 239151 w 8884920"/>
              <a:gd name="connsiteY49" fmla="*/ 5343183 h 6722390"/>
              <a:gd name="connsiteX50" fmla="*/ 506437 w 8884920"/>
              <a:gd name="connsiteY50" fmla="*/ 4161497 h 6722390"/>
              <a:gd name="connsiteX51" fmla="*/ 225083 w 8884920"/>
              <a:gd name="connsiteY51" fmla="*/ 2965743 h 6722390"/>
              <a:gd name="connsiteX52" fmla="*/ 590843 w 8884920"/>
              <a:gd name="connsiteY52" fmla="*/ 1685583 h 6722390"/>
              <a:gd name="connsiteX53" fmla="*/ 140677 w 8884920"/>
              <a:gd name="connsiteY53" fmla="*/ 925928 h 6722390"/>
              <a:gd name="connsiteX54" fmla="*/ 548640 w 8884920"/>
              <a:gd name="connsiteY54" fmla="*/ 1052537 h 6722390"/>
              <a:gd name="connsiteX55" fmla="*/ 0 w 8884920"/>
              <a:gd name="connsiteY55" fmla="*/ 517964 h 6722390"/>
              <a:gd name="connsiteX0" fmla="*/ 0 w 8884920"/>
              <a:gd name="connsiteY0" fmla="*/ 517964 h 6722390"/>
              <a:gd name="connsiteX1" fmla="*/ 548640 w 8884920"/>
              <a:gd name="connsiteY1" fmla="*/ 771183 h 6722390"/>
              <a:gd name="connsiteX2" fmla="*/ 464234 w 8884920"/>
              <a:gd name="connsiteY2" fmla="*/ 138137 h 6722390"/>
              <a:gd name="connsiteX3" fmla="*/ 886265 w 8884920"/>
              <a:gd name="connsiteY3" fmla="*/ 321017 h 6722390"/>
              <a:gd name="connsiteX4" fmla="*/ 1209822 w 8884920"/>
              <a:gd name="connsiteY4" fmla="*/ 110001 h 6722390"/>
              <a:gd name="connsiteX5" fmla="*/ 1828800 w 8884920"/>
              <a:gd name="connsiteY5" fmla="*/ 67798 h 6722390"/>
              <a:gd name="connsiteX6" fmla="*/ 3474720 w 8884920"/>
              <a:gd name="connsiteY6" fmla="*/ 34974 h 6722390"/>
              <a:gd name="connsiteX7" fmla="*/ 4112456 w 8884920"/>
              <a:gd name="connsiteY7" fmla="*/ 277641 h 6722390"/>
              <a:gd name="connsiteX8" fmla="*/ 5106573 w 8884920"/>
              <a:gd name="connsiteY8" fmla="*/ 138137 h 6722390"/>
              <a:gd name="connsiteX9" fmla="*/ 6569613 w 8884920"/>
              <a:gd name="connsiteY9" fmla="*/ 180340 h 6722390"/>
              <a:gd name="connsiteX10" fmla="*/ 6850966 w 8884920"/>
              <a:gd name="connsiteY10" fmla="*/ 335084 h 6722390"/>
              <a:gd name="connsiteX11" fmla="*/ 7244862 w 8884920"/>
              <a:gd name="connsiteY11" fmla="*/ 110001 h 6722390"/>
              <a:gd name="connsiteX12" fmla="*/ 7272997 w 8884920"/>
              <a:gd name="connsiteY12" fmla="*/ 349152 h 6722390"/>
              <a:gd name="connsiteX13" fmla="*/ 7568419 w 8884920"/>
              <a:gd name="connsiteY13" fmla="*/ 194408 h 6722390"/>
              <a:gd name="connsiteX14" fmla="*/ 7582486 w 8884920"/>
              <a:gd name="connsiteY14" fmla="*/ 405423 h 6722390"/>
              <a:gd name="connsiteX15" fmla="*/ 7751299 w 8884920"/>
              <a:gd name="connsiteY15" fmla="*/ 250678 h 6722390"/>
              <a:gd name="connsiteX16" fmla="*/ 7709096 w 8884920"/>
              <a:gd name="connsiteY16" fmla="*/ 672709 h 6722390"/>
              <a:gd name="connsiteX17" fmla="*/ 8271803 w 8884920"/>
              <a:gd name="connsiteY17" fmla="*/ 124069 h 6722390"/>
              <a:gd name="connsiteX18" fmla="*/ 8074856 w 8884920"/>
              <a:gd name="connsiteY18" fmla="*/ 644574 h 6722390"/>
              <a:gd name="connsiteX19" fmla="*/ 8496886 w 8884920"/>
              <a:gd name="connsiteY19" fmla="*/ 517964 h 6722390"/>
              <a:gd name="connsiteX20" fmla="*/ 8356209 w 8884920"/>
              <a:gd name="connsiteY20" fmla="*/ 855589 h 6722390"/>
              <a:gd name="connsiteX21" fmla="*/ 8623496 w 8884920"/>
              <a:gd name="connsiteY21" fmla="*/ 859106 h 6722390"/>
              <a:gd name="connsiteX22" fmla="*/ 8852096 w 8884920"/>
              <a:gd name="connsiteY22" fmla="*/ 582441 h 6722390"/>
              <a:gd name="connsiteX23" fmla="*/ 8731348 w 8884920"/>
              <a:gd name="connsiteY23" fmla="*/ 1780540 h 6722390"/>
              <a:gd name="connsiteX24" fmla="*/ 8807548 w 8884920"/>
              <a:gd name="connsiteY24" fmla="*/ 2023208 h 6722390"/>
              <a:gd name="connsiteX25" fmla="*/ 8591843 w 8884920"/>
              <a:gd name="connsiteY25" fmla="*/ 2360832 h 6722390"/>
              <a:gd name="connsiteX26" fmla="*/ 8771206 w 8884920"/>
              <a:gd name="connsiteY26" fmla="*/ 3007946 h 6722390"/>
              <a:gd name="connsiteX27" fmla="*/ 8862646 w 8884920"/>
              <a:gd name="connsiteY27" fmla="*/ 3598789 h 6722390"/>
              <a:gd name="connsiteX28" fmla="*/ 8637563 w 8884920"/>
              <a:gd name="connsiteY28" fmla="*/ 5807417 h 6722390"/>
              <a:gd name="connsiteX29" fmla="*/ 8356209 w 8884920"/>
              <a:gd name="connsiteY29" fmla="*/ 5891823 h 6722390"/>
              <a:gd name="connsiteX30" fmla="*/ 8595360 w 8884920"/>
              <a:gd name="connsiteY30" fmla="*/ 6313854 h 6722390"/>
              <a:gd name="connsiteX31" fmla="*/ 8159262 w 8884920"/>
              <a:gd name="connsiteY31" fmla="*/ 6116906 h 6722390"/>
              <a:gd name="connsiteX32" fmla="*/ 8173329 w 8884920"/>
              <a:gd name="connsiteY32" fmla="*/ 6412328 h 6722390"/>
              <a:gd name="connsiteX33" fmla="*/ 7877908 w 8884920"/>
              <a:gd name="connsiteY33" fmla="*/ 6145041 h 6722390"/>
              <a:gd name="connsiteX34" fmla="*/ 7807569 w 8884920"/>
              <a:gd name="connsiteY34" fmla="*/ 6412328 h 6722390"/>
              <a:gd name="connsiteX35" fmla="*/ 6850966 w 8884920"/>
              <a:gd name="connsiteY35" fmla="*/ 6356057 h 6722390"/>
              <a:gd name="connsiteX36" fmla="*/ 6203853 w 8884920"/>
              <a:gd name="connsiteY36" fmla="*/ 6567072 h 6722390"/>
              <a:gd name="connsiteX37" fmla="*/ 3657469 w 8884920"/>
              <a:gd name="connsiteY37" fmla="*/ 6370287 h 6722390"/>
              <a:gd name="connsiteX38" fmla="*/ 2195027 w 8884920"/>
              <a:gd name="connsiteY38" fmla="*/ 6598645 h 6722390"/>
              <a:gd name="connsiteX39" fmla="*/ 900333 w 8884920"/>
              <a:gd name="connsiteY39" fmla="*/ 6679614 h 6722390"/>
              <a:gd name="connsiteX40" fmla="*/ 1139483 w 8884920"/>
              <a:gd name="connsiteY40" fmla="*/ 6341989 h 6722390"/>
              <a:gd name="connsiteX41" fmla="*/ 675249 w 8884920"/>
              <a:gd name="connsiteY41" fmla="*/ 6356057 h 6722390"/>
              <a:gd name="connsiteX42" fmla="*/ 956603 w 8884920"/>
              <a:gd name="connsiteY42" fmla="*/ 6088771 h 6722390"/>
              <a:gd name="connsiteX43" fmla="*/ 703385 w 8884920"/>
              <a:gd name="connsiteY43" fmla="*/ 6088771 h 6722390"/>
              <a:gd name="connsiteX44" fmla="*/ 970671 w 8884920"/>
              <a:gd name="connsiteY44" fmla="*/ 5723011 h 6722390"/>
              <a:gd name="connsiteX45" fmla="*/ 211016 w 8884920"/>
              <a:gd name="connsiteY45" fmla="*/ 6074703 h 6722390"/>
              <a:gd name="connsiteX46" fmla="*/ 478302 w 8884920"/>
              <a:gd name="connsiteY46" fmla="*/ 5652672 h 6722390"/>
              <a:gd name="connsiteX47" fmla="*/ 196948 w 8884920"/>
              <a:gd name="connsiteY47" fmla="*/ 5723011 h 6722390"/>
              <a:gd name="connsiteX48" fmla="*/ 534573 w 8884920"/>
              <a:gd name="connsiteY48" fmla="*/ 5357251 h 6722390"/>
              <a:gd name="connsiteX49" fmla="*/ 239151 w 8884920"/>
              <a:gd name="connsiteY49" fmla="*/ 5343183 h 6722390"/>
              <a:gd name="connsiteX50" fmla="*/ 506437 w 8884920"/>
              <a:gd name="connsiteY50" fmla="*/ 4161497 h 6722390"/>
              <a:gd name="connsiteX51" fmla="*/ 225083 w 8884920"/>
              <a:gd name="connsiteY51" fmla="*/ 2965743 h 6722390"/>
              <a:gd name="connsiteX52" fmla="*/ 590843 w 8884920"/>
              <a:gd name="connsiteY52" fmla="*/ 1685583 h 6722390"/>
              <a:gd name="connsiteX53" fmla="*/ 140677 w 8884920"/>
              <a:gd name="connsiteY53" fmla="*/ 925928 h 6722390"/>
              <a:gd name="connsiteX54" fmla="*/ 548640 w 8884920"/>
              <a:gd name="connsiteY54" fmla="*/ 1052537 h 6722390"/>
              <a:gd name="connsiteX55" fmla="*/ 0 w 8884920"/>
              <a:gd name="connsiteY55" fmla="*/ 517964 h 6722390"/>
              <a:gd name="connsiteX0" fmla="*/ 0 w 8884920"/>
              <a:gd name="connsiteY0" fmla="*/ 517964 h 6722390"/>
              <a:gd name="connsiteX1" fmla="*/ 548640 w 8884920"/>
              <a:gd name="connsiteY1" fmla="*/ 771183 h 6722390"/>
              <a:gd name="connsiteX2" fmla="*/ 464234 w 8884920"/>
              <a:gd name="connsiteY2" fmla="*/ 138137 h 6722390"/>
              <a:gd name="connsiteX3" fmla="*/ 886265 w 8884920"/>
              <a:gd name="connsiteY3" fmla="*/ 321017 h 6722390"/>
              <a:gd name="connsiteX4" fmla="*/ 1209822 w 8884920"/>
              <a:gd name="connsiteY4" fmla="*/ 110001 h 6722390"/>
              <a:gd name="connsiteX5" fmla="*/ 1828800 w 8884920"/>
              <a:gd name="connsiteY5" fmla="*/ 67798 h 6722390"/>
              <a:gd name="connsiteX6" fmla="*/ 3474720 w 8884920"/>
              <a:gd name="connsiteY6" fmla="*/ 34974 h 6722390"/>
              <a:gd name="connsiteX7" fmla="*/ 4112456 w 8884920"/>
              <a:gd name="connsiteY7" fmla="*/ 277641 h 6722390"/>
              <a:gd name="connsiteX8" fmla="*/ 5106573 w 8884920"/>
              <a:gd name="connsiteY8" fmla="*/ 138137 h 6722390"/>
              <a:gd name="connsiteX9" fmla="*/ 6569613 w 8884920"/>
              <a:gd name="connsiteY9" fmla="*/ 180340 h 6722390"/>
              <a:gd name="connsiteX10" fmla="*/ 6850966 w 8884920"/>
              <a:gd name="connsiteY10" fmla="*/ 335084 h 6722390"/>
              <a:gd name="connsiteX11" fmla="*/ 7244862 w 8884920"/>
              <a:gd name="connsiteY11" fmla="*/ 110001 h 6722390"/>
              <a:gd name="connsiteX12" fmla="*/ 7272997 w 8884920"/>
              <a:gd name="connsiteY12" fmla="*/ 349152 h 6722390"/>
              <a:gd name="connsiteX13" fmla="*/ 7568419 w 8884920"/>
              <a:gd name="connsiteY13" fmla="*/ 194408 h 6722390"/>
              <a:gd name="connsiteX14" fmla="*/ 7582486 w 8884920"/>
              <a:gd name="connsiteY14" fmla="*/ 405423 h 6722390"/>
              <a:gd name="connsiteX15" fmla="*/ 7751299 w 8884920"/>
              <a:gd name="connsiteY15" fmla="*/ 250678 h 6722390"/>
              <a:gd name="connsiteX16" fmla="*/ 7709096 w 8884920"/>
              <a:gd name="connsiteY16" fmla="*/ 672709 h 6722390"/>
              <a:gd name="connsiteX17" fmla="*/ 8271803 w 8884920"/>
              <a:gd name="connsiteY17" fmla="*/ 124069 h 6722390"/>
              <a:gd name="connsiteX18" fmla="*/ 8074856 w 8884920"/>
              <a:gd name="connsiteY18" fmla="*/ 644574 h 6722390"/>
              <a:gd name="connsiteX19" fmla="*/ 8496886 w 8884920"/>
              <a:gd name="connsiteY19" fmla="*/ 517964 h 6722390"/>
              <a:gd name="connsiteX20" fmla="*/ 8356209 w 8884920"/>
              <a:gd name="connsiteY20" fmla="*/ 855589 h 6722390"/>
              <a:gd name="connsiteX21" fmla="*/ 8623496 w 8884920"/>
              <a:gd name="connsiteY21" fmla="*/ 859106 h 6722390"/>
              <a:gd name="connsiteX22" fmla="*/ 8852096 w 8884920"/>
              <a:gd name="connsiteY22" fmla="*/ 582441 h 6722390"/>
              <a:gd name="connsiteX23" fmla="*/ 8731348 w 8884920"/>
              <a:gd name="connsiteY23" fmla="*/ 1780540 h 6722390"/>
              <a:gd name="connsiteX24" fmla="*/ 8807548 w 8884920"/>
              <a:gd name="connsiteY24" fmla="*/ 2023208 h 6722390"/>
              <a:gd name="connsiteX25" fmla="*/ 8591843 w 8884920"/>
              <a:gd name="connsiteY25" fmla="*/ 2360832 h 6722390"/>
              <a:gd name="connsiteX26" fmla="*/ 8771206 w 8884920"/>
              <a:gd name="connsiteY26" fmla="*/ 3007946 h 6722390"/>
              <a:gd name="connsiteX27" fmla="*/ 8862646 w 8884920"/>
              <a:gd name="connsiteY27" fmla="*/ 3598789 h 6722390"/>
              <a:gd name="connsiteX28" fmla="*/ 8637563 w 8884920"/>
              <a:gd name="connsiteY28" fmla="*/ 5807417 h 6722390"/>
              <a:gd name="connsiteX29" fmla="*/ 8356209 w 8884920"/>
              <a:gd name="connsiteY29" fmla="*/ 5891823 h 6722390"/>
              <a:gd name="connsiteX30" fmla="*/ 8595360 w 8884920"/>
              <a:gd name="connsiteY30" fmla="*/ 6313854 h 6722390"/>
              <a:gd name="connsiteX31" fmla="*/ 8159262 w 8884920"/>
              <a:gd name="connsiteY31" fmla="*/ 6116906 h 6722390"/>
              <a:gd name="connsiteX32" fmla="*/ 8173329 w 8884920"/>
              <a:gd name="connsiteY32" fmla="*/ 6412328 h 6722390"/>
              <a:gd name="connsiteX33" fmla="*/ 7877908 w 8884920"/>
              <a:gd name="connsiteY33" fmla="*/ 6145041 h 6722390"/>
              <a:gd name="connsiteX34" fmla="*/ 7807569 w 8884920"/>
              <a:gd name="connsiteY34" fmla="*/ 6412328 h 6722390"/>
              <a:gd name="connsiteX35" fmla="*/ 6850966 w 8884920"/>
              <a:gd name="connsiteY35" fmla="*/ 6356057 h 6722390"/>
              <a:gd name="connsiteX36" fmla="*/ 6203853 w 8884920"/>
              <a:gd name="connsiteY36" fmla="*/ 6567072 h 6722390"/>
              <a:gd name="connsiteX37" fmla="*/ 3657469 w 8884920"/>
              <a:gd name="connsiteY37" fmla="*/ 6370287 h 6722390"/>
              <a:gd name="connsiteX38" fmla="*/ 2195027 w 8884920"/>
              <a:gd name="connsiteY38" fmla="*/ 6598645 h 6722390"/>
              <a:gd name="connsiteX39" fmla="*/ 900333 w 8884920"/>
              <a:gd name="connsiteY39" fmla="*/ 6679614 h 6722390"/>
              <a:gd name="connsiteX40" fmla="*/ 1139483 w 8884920"/>
              <a:gd name="connsiteY40" fmla="*/ 6341989 h 6722390"/>
              <a:gd name="connsiteX41" fmla="*/ 675249 w 8884920"/>
              <a:gd name="connsiteY41" fmla="*/ 6356057 h 6722390"/>
              <a:gd name="connsiteX42" fmla="*/ 956603 w 8884920"/>
              <a:gd name="connsiteY42" fmla="*/ 6088771 h 6722390"/>
              <a:gd name="connsiteX43" fmla="*/ 703385 w 8884920"/>
              <a:gd name="connsiteY43" fmla="*/ 6088771 h 6722390"/>
              <a:gd name="connsiteX44" fmla="*/ 970671 w 8884920"/>
              <a:gd name="connsiteY44" fmla="*/ 5723011 h 6722390"/>
              <a:gd name="connsiteX45" fmla="*/ 211016 w 8884920"/>
              <a:gd name="connsiteY45" fmla="*/ 6074703 h 6722390"/>
              <a:gd name="connsiteX46" fmla="*/ 478302 w 8884920"/>
              <a:gd name="connsiteY46" fmla="*/ 5652672 h 6722390"/>
              <a:gd name="connsiteX47" fmla="*/ 196948 w 8884920"/>
              <a:gd name="connsiteY47" fmla="*/ 5723011 h 6722390"/>
              <a:gd name="connsiteX48" fmla="*/ 534573 w 8884920"/>
              <a:gd name="connsiteY48" fmla="*/ 5357251 h 6722390"/>
              <a:gd name="connsiteX49" fmla="*/ 239151 w 8884920"/>
              <a:gd name="connsiteY49" fmla="*/ 5343183 h 6722390"/>
              <a:gd name="connsiteX50" fmla="*/ 506437 w 8884920"/>
              <a:gd name="connsiteY50" fmla="*/ 4161497 h 6722390"/>
              <a:gd name="connsiteX51" fmla="*/ 225083 w 8884920"/>
              <a:gd name="connsiteY51" fmla="*/ 2965743 h 6722390"/>
              <a:gd name="connsiteX52" fmla="*/ 590843 w 8884920"/>
              <a:gd name="connsiteY52" fmla="*/ 1685583 h 6722390"/>
              <a:gd name="connsiteX53" fmla="*/ 140677 w 8884920"/>
              <a:gd name="connsiteY53" fmla="*/ 925928 h 6722390"/>
              <a:gd name="connsiteX54" fmla="*/ 548640 w 8884920"/>
              <a:gd name="connsiteY54" fmla="*/ 1052537 h 6722390"/>
              <a:gd name="connsiteX55" fmla="*/ 0 w 8884920"/>
              <a:gd name="connsiteY55" fmla="*/ 517964 h 6722390"/>
              <a:gd name="connsiteX0" fmla="*/ 0 w 8884920"/>
              <a:gd name="connsiteY0" fmla="*/ 517964 h 6722390"/>
              <a:gd name="connsiteX1" fmla="*/ 548640 w 8884920"/>
              <a:gd name="connsiteY1" fmla="*/ 771183 h 6722390"/>
              <a:gd name="connsiteX2" fmla="*/ 464234 w 8884920"/>
              <a:gd name="connsiteY2" fmla="*/ 138137 h 6722390"/>
              <a:gd name="connsiteX3" fmla="*/ 886265 w 8884920"/>
              <a:gd name="connsiteY3" fmla="*/ 321017 h 6722390"/>
              <a:gd name="connsiteX4" fmla="*/ 1209822 w 8884920"/>
              <a:gd name="connsiteY4" fmla="*/ 110001 h 6722390"/>
              <a:gd name="connsiteX5" fmla="*/ 1828800 w 8884920"/>
              <a:gd name="connsiteY5" fmla="*/ 67798 h 6722390"/>
              <a:gd name="connsiteX6" fmla="*/ 3474720 w 8884920"/>
              <a:gd name="connsiteY6" fmla="*/ 34974 h 6722390"/>
              <a:gd name="connsiteX7" fmla="*/ 4112456 w 8884920"/>
              <a:gd name="connsiteY7" fmla="*/ 277641 h 6722390"/>
              <a:gd name="connsiteX8" fmla="*/ 5106573 w 8884920"/>
              <a:gd name="connsiteY8" fmla="*/ 138137 h 6722390"/>
              <a:gd name="connsiteX9" fmla="*/ 6569613 w 8884920"/>
              <a:gd name="connsiteY9" fmla="*/ 180340 h 6722390"/>
              <a:gd name="connsiteX10" fmla="*/ 6850966 w 8884920"/>
              <a:gd name="connsiteY10" fmla="*/ 335084 h 6722390"/>
              <a:gd name="connsiteX11" fmla="*/ 7244862 w 8884920"/>
              <a:gd name="connsiteY11" fmla="*/ 110001 h 6722390"/>
              <a:gd name="connsiteX12" fmla="*/ 7272997 w 8884920"/>
              <a:gd name="connsiteY12" fmla="*/ 349152 h 6722390"/>
              <a:gd name="connsiteX13" fmla="*/ 7568419 w 8884920"/>
              <a:gd name="connsiteY13" fmla="*/ 194408 h 6722390"/>
              <a:gd name="connsiteX14" fmla="*/ 7582486 w 8884920"/>
              <a:gd name="connsiteY14" fmla="*/ 405423 h 6722390"/>
              <a:gd name="connsiteX15" fmla="*/ 7751299 w 8884920"/>
              <a:gd name="connsiteY15" fmla="*/ 250678 h 6722390"/>
              <a:gd name="connsiteX16" fmla="*/ 7709096 w 8884920"/>
              <a:gd name="connsiteY16" fmla="*/ 672709 h 6722390"/>
              <a:gd name="connsiteX17" fmla="*/ 8271803 w 8884920"/>
              <a:gd name="connsiteY17" fmla="*/ 124069 h 6722390"/>
              <a:gd name="connsiteX18" fmla="*/ 8074856 w 8884920"/>
              <a:gd name="connsiteY18" fmla="*/ 644574 h 6722390"/>
              <a:gd name="connsiteX19" fmla="*/ 8496886 w 8884920"/>
              <a:gd name="connsiteY19" fmla="*/ 517964 h 6722390"/>
              <a:gd name="connsiteX20" fmla="*/ 8356209 w 8884920"/>
              <a:gd name="connsiteY20" fmla="*/ 855589 h 6722390"/>
              <a:gd name="connsiteX21" fmla="*/ 8623496 w 8884920"/>
              <a:gd name="connsiteY21" fmla="*/ 859106 h 6722390"/>
              <a:gd name="connsiteX22" fmla="*/ 8852096 w 8884920"/>
              <a:gd name="connsiteY22" fmla="*/ 582441 h 6722390"/>
              <a:gd name="connsiteX23" fmla="*/ 8731348 w 8884920"/>
              <a:gd name="connsiteY23" fmla="*/ 1780540 h 6722390"/>
              <a:gd name="connsiteX24" fmla="*/ 8807548 w 8884920"/>
              <a:gd name="connsiteY24" fmla="*/ 2023208 h 6722390"/>
              <a:gd name="connsiteX25" fmla="*/ 8591843 w 8884920"/>
              <a:gd name="connsiteY25" fmla="*/ 2360832 h 6722390"/>
              <a:gd name="connsiteX26" fmla="*/ 8771206 w 8884920"/>
              <a:gd name="connsiteY26" fmla="*/ 3007946 h 6722390"/>
              <a:gd name="connsiteX27" fmla="*/ 8862646 w 8884920"/>
              <a:gd name="connsiteY27" fmla="*/ 3598789 h 6722390"/>
              <a:gd name="connsiteX28" fmla="*/ 8637563 w 8884920"/>
              <a:gd name="connsiteY28" fmla="*/ 5807417 h 6722390"/>
              <a:gd name="connsiteX29" fmla="*/ 8356209 w 8884920"/>
              <a:gd name="connsiteY29" fmla="*/ 5891823 h 6722390"/>
              <a:gd name="connsiteX30" fmla="*/ 8595360 w 8884920"/>
              <a:gd name="connsiteY30" fmla="*/ 6313854 h 6722390"/>
              <a:gd name="connsiteX31" fmla="*/ 8159262 w 8884920"/>
              <a:gd name="connsiteY31" fmla="*/ 6116906 h 6722390"/>
              <a:gd name="connsiteX32" fmla="*/ 8173329 w 8884920"/>
              <a:gd name="connsiteY32" fmla="*/ 6412328 h 6722390"/>
              <a:gd name="connsiteX33" fmla="*/ 7877908 w 8884920"/>
              <a:gd name="connsiteY33" fmla="*/ 6145041 h 6722390"/>
              <a:gd name="connsiteX34" fmla="*/ 7807569 w 8884920"/>
              <a:gd name="connsiteY34" fmla="*/ 6412328 h 6722390"/>
              <a:gd name="connsiteX35" fmla="*/ 6850966 w 8884920"/>
              <a:gd name="connsiteY35" fmla="*/ 6356057 h 6722390"/>
              <a:gd name="connsiteX36" fmla="*/ 6203853 w 8884920"/>
              <a:gd name="connsiteY36" fmla="*/ 6567072 h 6722390"/>
              <a:gd name="connsiteX37" fmla="*/ 4557379 w 8884920"/>
              <a:gd name="connsiteY37" fmla="*/ 6496314 h 6722390"/>
              <a:gd name="connsiteX38" fmla="*/ 3657469 w 8884920"/>
              <a:gd name="connsiteY38" fmla="*/ 6370287 h 6722390"/>
              <a:gd name="connsiteX39" fmla="*/ 2195027 w 8884920"/>
              <a:gd name="connsiteY39" fmla="*/ 6598645 h 6722390"/>
              <a:gd name="connsiteX40" fmla="*/ 900333 w 8884920"/>
              <a:gd name="connsiteY40" fmla="*/ 6679614 h 6722390"/>
              <a:gd name="connsiteX41" fmla="*/ 1139483 w 8884920"/>
              <a:gd name="connsiteY41" fmla="*/ 6341989 h 6722390"/>
              <a:gd name="connsiteX42" fmla="*/ 675249 w 8884920"/>
              <a:gd name="connsiteY42" fmla="*/ 6356057 h 6722390"/>
              <a:gd name="connsiteX43" fmla="*/ 956603 w 8884920"/>
              <a:gd name="connsiteY43" fmla="*/ 6088771 h 6722390"/>
              <a:gd name="connsiteX44" fmla="*/ 703385 w 8884920"/>
              <a:gd name="connsiteY44" fmla="*/ 6088771 h 6722390"/>
              <a:gd name="connsiteX45" fmla="*/ 970671 w 8884920"/>
              <a:gd name="connsiteY45" fmla="*/ 5723011 h 6722390"/>
              <a:gd name="connsiteX46" fmla="*/ 211016 w 8884920"/>
              <a:gd name="connsiteY46" fmla="*/ 6074703 h 6722390"/>
              <a:gd name="connsiteX47" fmla="*/ 478302 w 8884920"/>
              <a:gd name="connsiteY47" fmla="*/ 5652672 h 6722390"/>
              <a:gd name="connsiteX48" fmla="*/ 196948 w 8884920"/>
              <a:gd name="connsiteY48" fmla="*/ 5723011 h 6722390"/>
              <a:gd name="connsiteX49" fmla="*/ 534573 w 8884920"/>
              <a:gd name="connsiteY49" fmla="*/ 5357251 h 6722390"/>
              <a:gd name="connsiteX50" fmla="*/ 239151 w 8884920"/>
              <a:gd name="connsiteY50" fmla="*/ 5343183 h 6722390"/>
              <a:gd name="connsiteX51" fmla="*/ 506437 w 8884920"/>
              <a:gd name="connsiteY51" fmla="*/ 4161497 h 6722390"/>
              <a:gd name="connsiteX52" fmla="*/ 225083 w 8884920"/>
              <a:gd name="connsiteY52" fmla="*/ 2965743 h 6722390"/>
              <a:gd name="connsiteX53" fmla="*/ 590843 w 8884920"/>
              <a:gd name="connsiteY53" fmla="*/ 1685583 h 6722390"/>
              <a:gd name="connsiteX54" fmla="*/ 140677 w 8884920"/>
              <a:gd name="connsiteY54" fmla="*/ 925928 h 6722390"/>
              <a:gd name="connsiteX55" fmla="*/ 548640 w 8884920"/>
              <a:gd name="connsiteY55" fmla="*/ 1052537 h 6722390"/>
              <a:gd name="connsiteX56" fmla="*/ 0 w 8884920"/>
              <a:gd name="connsiteY56" fmla="*/ 517964 h 672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884920" h="6722390">
                <a:moveTo>
                  <a:pt x="0" y="517964"/>
                </a:moveTo>
                <a:cubicBezTo>
                  <a:pt x="0" y="471072"/>
                  <a:pt x="471268" y="834487"/>
                  <a:pt x="548640" y="771183"/>
                </a:cubicBezTo>
                <a:cubicBezTo>
                  <a:pt x="626012" y="707879"/>
                  <a:pt x="407963" y="213165"/>
                  <a:pt x="464234" y="138137"/>
                </a:cubicBezTo>
                <a:cubicBezTo>
                  <a:pt x="520505" y="63109"/>
                  <a:pt x="762001" y="325706"/>
                  <a:pt x="886265" y="321017"/>
                </a:cubicBezTo>
                <a:cubicBezTo>
                  <a:pt x="1010529" y="316328"/>
                  <a:pt x="1052733" y="152204"/>
                  <a:pt x="1209822" y="110001"/>
                </a:cubicBezTo>
                <a:cubicBezTo>
                  <a:pt x="1366911" y="67798"/>
                  <a:pt x="1451317" y="80303"/>
                  <a:pt x="1828800" y="67798"/>
                </a:cubicBezTo>
                <a:cubicBezTo>
                  <a:pt x="2206283" y="55294"/>
                  <a:pt x="3094111" y="0"/>
                  <a:pt x="3474720" y="34974"/>
                </a:cubicBezTo>
                <a:cubicBezTo>
                  <a:pt x="3855329" y="69948"/>
                  <a:pt x="3840481" y="260447"/>
                  <a:pt x="4112456" y="277641"/>
                </a:cubicBezTo>
                <a:cubicBezTo>
                  <a:pt x="4384431" y="294835"/>
                  <a:pt x="4697047" y="154354"/>
                  <a:pt x="5106573" y="138137"/>
                </a:cubicBezTo>
                <a:cubicBezTo>
                  <a:pt x="5516099" y="121920"/>
                  <a:pt x="6278881" y="147516"/>
                  <a:pt x="6569613" y="180340"/>
                </a:cubicBezTo>
                <a:cubicBezTo>
                  <a:pt x="6860345" y="213164"/>
                  <a:pt x="6738425" y="346807"/>
                  <a:pt x="6850966" y="335084"/>
                </a:cubicBezTo>
                <a:cubicBezTo>
                  <a:pt x="6963508" y="323361"/>
                  <a:pt x="7174524" y="107656"/>
                  <a:pt x="7244862" y="110001"/>
                </a:cubicBezTo>
                <a:cubicBezTo>
                  <a:pt x="7315200" y="112346"/>
                  <a:pt x="7219071" y="335084"/>
                  <a:pt x="7272997" y="349152"/>
                </a:cubicBezTo>
                <a:cubicBezTo>
                  <a:pt x="7326923" y="363220"/>
                  <a:pt x="7516838" y="185030"/>
                  <a:pt x="7568419" y="194408"/>
                </a:cubicBezTo>
                <a:cubicBezTo>
                  <a:pt x="7620000" y="203786"/>
                  <a:pt x="7552006" y="396045"/>
                  <a:pt x="7582486" y="405423"/>
                </a:cubicBezTo>
                <a:cubicBezTo>
                  <a:pt x="7612966" y="414801"/>
                  <a:pt x="7730197" y="206130"/>
                  <a:pt x="7751299" y="250678"/>
                </a:cubicBezTo>
                <a:cubicBezTo>
                  <a:pt x="7772401" y="295226"/>
                  <a:pt x="7622345" y="693811"/>
                  <a:pt x="7709096" y="672709"/>
                </a:cubicBezTo>
                <a:cubicBezTo>
                  <a:pt x="7795847" y="651608"/>
                  <a:pt x="8210843" y="128758"/>
                  <a:pt x="8271803" y="124069"/>
                </a:cubicBezTo>
                <a:cubicBezTo>
                  <a:pt x="8332763" y="119380"/>
                  <a:pt x="8037342" y="578925"/>
                  <a:pt x="8074856" y="644574"/>
                </a:cubicBezTo>
                <a:cubicBezTo>
                  <a:pt x="8112370" y="710223"/>
                  <a:pt x="8449994" y="482795"/>
                  <a:pt x="8496886" y="517964"/>
                </a:cubicBezTo>
                <a:cubicBezTo>
                  <a:pt x="8543778" y="553133"/>
                  <a:pt x="8335107" y="798732"/>
                  <a:pt x="8356209" y="855589"/>
                </a:cubicBezTo>
                <a:cubicBezTo>
                  <a:pt x="8377311" y="912446"/>
                  <a:pt x="8429479" y="1067582"/>
                  <a:pt x="8623496" y="859106"/>
                </a:cubicBezTo>
                <a:cubicBezTo>
                  <a:pt x="8706144" y="813581"/>
                  <a:pt x="8834121" y="428869"/>
                  <a:pt x="8852096" y="582441"/>
                </a:cubicBezTo>
                <a:cubicBezTo>
                  <a:pt x="8870071" y="736013"/>
                  <a:pt x="8738773" y="1540412"/>
                  <a:pt x="8731348" y="1780540"/>
                </a:cubicBezTo>
                <a:cubicBezTo>
                  <a:pt x="8723923" y="2020668"/>
                  <a:pt x="8830799" y="1926493"/>
                  <a:pt x="8807548" y="2023208"/>
                </a:cubicBezTo>
                <a:cubicBezTo>
                  <a:pt x="8784297" y="2119923"/>
                  <a:pt x="8597900" y="2196709"/>
                  <a:pt x="8591843" y="2360832"/>
                </a:cubicBezTo>
                <a:cubicBezTo>
                  <a:pt x="8585786" y="2524955"/>
                  <a:pt x="8726072" y="2801620"/>
                  <a:pt x="8771206" y="3007946"/>
                </a:cubicBezTo>
                <a:cubicBezTo>
                  <a:pt x="8816340" y="3214272"/>
                  <a:pt x="8884920" y="3132210"/>
                  <a:pt x="8862646" y="3598789"/>
                </a:cubicBezTo>
                <a:cubicBezTo>
                  <a:pt x="8840372" y="4065368"/>
                  <a:pt x="8721969" y="5425245"/>
                  <a:pt x="8637563" y="5807417"/>
                </a:cubicBezTo>
                <a:cubicBezTo>
                  <a:pt x="8553157" y="6189589"/>
                  <a:pt x="8363243" y="5807417"/>
                  <a:pt x="8356209" y="5891823"/>
                </a:cubicBezTo>
                <a:cubicBezTo>
                  <a:pt x="8349175" y="5976229"/>
                  <a:pt x="8628185" y="6276340"/>
                  <a:pt x="8595360" y="6313854"/>
                </a:cubicBezTo>
                <a:cubicBezTo>
                  <a:pt x="8562536" y="6351368"/>
                  <a:pt x="8229601" y="6100494"/>
                  <a:pt x="8159262" y="6116906"/>
                </a:cubicBezTo>
                <a:cubicBezTo>
                  <a:pt x="8088924" y="6133318"/>
                  <a:pt x="8220221" y="6407639"/>
                  <a:pt x="8173329" y="6412328"/>
                </a:cubicBezTo>
                <a:cubicBezTo>
                  <a:pt x="8126437" y="6417017"/>
                  <a:pt x="7938868" y="6145041"/>
                  <a:pt x="7877908" y="6145041"/>
                </a:cubicBezTo>
                <a:cubicBezTo>
                  <a:pt x="7816948" y="6145041"/>
                  <a:pt x="7978726" y="6377159"/>
                  <a:pt x="7807569" y="6412328"/>
                </a:cubicBezTo>
                <a:cubicBezTo>
                  <a:pt x="7636412" y="6447497"/>
                  <a:pt x="7118252" y="6330266"/>
                  <a:pt x="6850966" y="6356057"/>
                </a:cubicBezTo>
                <a:cubicBezTo>
                  <a:pt x="6583680" y="6381848"/>
                  <a:pt x="6586118" y="6543696"/>
                  <a:pt x="6203853" y="6567072"/>
                </a:cubicBezTo>
                <a:cubicBezTo>
                  <a:pt x="5821589" y="6590448"/>
                  <a:pt x="4981776" y="6529112"/>
                  <a:pt x="4557379" y="6496314"/>
                </a:cubicBezTo>
                <a:cubicBezTo>
                  <a:pt x="4132982" y="6463517"/>
                  <a:pt x="4051194" y="6353232"/>
                  <a:pt x="3657469" y="6370287"/>
                </a:cubicBezTo>
                <a:cubicBezTo>
                  <a:pt x="2989331" y="6375549"/>
                  <a:pt x="2654550" y="6547091"/>
                  <a:pt x="2195027" y="6598645"/>
                </a:cubicBezTo>
                <a:cubicBezTo>
                  <a:pt x="1735504" y="6650199"/>
                  <a:pt x="1076257" y="6722390"/>
                  <a:pt x="900333" y="6679614"/>
                </a:cubicBezTo>
                <a:cubicBezTo>
                  <a:pt x="724409" y="6636838"/>
                  <a:pt x="1176997" y="6395915"/>
                  <a:pt x="1139483" y="6341989"/>
                </a:cubicBezTo>
                <a:cubicBezTo>
                  <a:pt x="1101969" y="6288063"/>
                  <a:pt x="705729" y="6398260"/>
                  <a:pt x="675249" y="6356057"/>
                </a:cubicBezTo>
                <a:cubicBezTo>
                  <a:pt x="644769" y="6313854"/>
                  <a:pt x="951914" y="6133318"/>
                  <a:pt x="956603" y="6088771"/>
                </a:cubicBezTo>
                <a:cubicBezTo>
                  <a:pt x="961292" y="6044224"/>
                  <a:pt x="701040" y="6149731"/>
                  <a:pt x="703385" y="6088771"/>
                </a:cubicBezTo>
                <a:cubicBezTo>
                  <a:pt x="705730" y="6027811"/>
                  <a:pt x="1052732" y="5725356"/>
                  <a:pt x="970671" y="5723011"/>
                </a:cubicBezTo>
                <a:cubicBezTo>
                  <a:pt x="888610" y="5720666"/>
                  <a:pt x="293077" y="6086426"/>
                  <a:pt x="211016" y="6074703"/>
                </a:cubicBezTo>
                <a:cubicBezTo>
                  <a:pt x="128955" y="6062980"/>
                  <a:pt x="480647" y="5711287"/>
                  <a:pt x="478302" y="5652672"/>
                </a:cubicBezTo>
                <a:cubicBezTo>
                  <a:pt x="475957" y="5594057"/>
                  <a:pt x="187570" y="5772248"/>
                  <a:pt x="196948" y="5723011"/>
                </a:cubicBezTo>
                <a:cubicBezTo>
                  <a:pt x="206326" y="5673774"/>
                  <a:pt x="527539" y="5420556"/>
                  <a:pt x="534573" y="5357251"/>
                </a:cubicBezTo>
                <a:cubicBezTo>
                  <a:pt x="541607" y="5293946"/>
                  <a:pt x="243840" y="5542475"/>
                  <a:pt x="239151" y="5343183"/>
                </a:cubicBezTo>
                <a:cubicBezTo>
                  <a:pt x="234462" y="5143891"/>
                  <a:pt x="508782" y="4557737"/>
                  <a:pt x="506437" y="4161497"/>
                </a:cubicBezTo>
                <a:cubicBezTo>
                  <a:pt x="504092" y="3765257"/>
                  <a:pt x="211015" y="3378395"/>
                  <a:pt x="225083" y="2965743"/>
                </a:cubicBezTo>
                <a:cubicBezTo>
                  <a:pt x="239151" y="2553091"/>
                  <a:pt x="604911" y="2025552"/>
                  <a:pt x="590843" y="1685583"/>
                </a:cubicBezTo>
                <a:cubicBezTo>
                  <a:pt x="576775" y="1345614"/>
                  <a:pt x="147711" y="1031436"/>
                  <a:pt x="140677" y="925928"/>
                </a:cubicBezTo>
                <a:cubicBezTo>
                  <a:pt x="133643" y="820420"/>
                  <a:pt x="569741" y="1120531"/>
                  <a:pt x="548640" y="1052537"/>
                </a:cubicBezTo>
                <a:cubicBezTo>
                  <a:pt x="527539" y="984543"/>
                  <a:pt x="0" y="564856"/>
                  <a:pt x="0" y="517964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choose yellow.wav">
            <a:hlinkClick r:id="" action="ppaction://media"/>
          </p:cNvPr>
          <p:cNvPicPr>
            <a:picLocks noRot="1" noChangeAspect="1"/>
          </p:cNvPicPr>
          <p:nvPr>
            <a:wavAudioFile r:embed="rId1" name="choose yellow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2057400"/>
            <a:ext cx="17383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reeform 68"/>
          <p:cNvSpPr>
            <a:spLocks noChangeAspect="1"/>
          </p:cNvSpPr>
          <p:nvPr/>
        </p:nvSpPr>
        <p:spPr bwMode="auto">
          <a:xfrm>
            <a:off x="838200" y="3657600"/>
            <a:ext cx="3246438" cy="2590800"/>
          </a:xfrm>
          <a:custGeom>
            <a:avLst/>
            <a:gdLst/>
            <a:ahLst/>
            <a:cxnLst>
              <a:cxn ang="0">
                <a:pos x="2065" y="1287"/>
              </a:cxn>
              <a:cxn ang="0">
                <a:pos x="2180" y="349"/>
              </a:cxn>
              <a:cxn ang="0">
                <a:pos x="2887" y="15"/>
              </a:cxn>
              <a:cxn ang="0">
                <a:pos x="3260" y="439"/>
              </a:cxn>
              <a:cxn ang="0">
                <a:pos x="3325" y="1005"/>
              </a:cxn>
              <a:cxn ang="0">
                <a:pos x="4519" y="840"/>
              </a:cxn>
              <a:cxn ang="0">
                <a:pos x="4145" y="1380"/>
              </a:cxn>
              <a:cxn ang="0">
                <a:pos x="5073" y="1673"/>
              </a:cxn>
              <a:cxn ang="0">
                <a:pos x="4706" y="2100"/>
              </a:cxn>
              <a:cxn ang="0">
                <a:pos x="6202" y="2100"/>
              </a:cxn>
              <a:cxn ang="0">
                <a:pos x="6202" y="2460"/>
              </a:cxn>
              <a:cxn ang="0">
                <a:pos x="5080" y="3000"/>
              </a:cxn>
              <a:cxn ang="0">
                <a:pos x="6192" y="3486"/>
              </a:cxn>
              <a:cxn ang="0">
                <a:pos x="6576" y="3900"/>
              </a:cxn>
              <a:cxn ang="0">
                <a:pos x="6015" y="4080"/>
              </a:cxn>
              <a:cxn ang="0">
                <a:pos x="4706" y="3900"/>
              </a:cxn>
              <a:cxn ang="0">
                <a:pos x="5317" y="4682"/>
              </a:cxn>
              <a:cxn ang="0">
                <a:pos x="5112" y="5247"/>
              </a:cxn>
              <a:cxn ang="0">
                <a:pos x="4302" y="4810"/>
              </a:cxn>
              <a:cxn ang="0">
                <a:pos x="3584" y="4080"/>
              </a:cxn>
              <a:cxn ang="0">
                <a:pos x="2649" y="4980"/>
              </a:cxn>
              <a:cxn ang="0">
                <a:pos x="2142" y="3975"/>
              </a:cxn>
              <a:cxn ang="0">
                <a:pos x="1602" y="4759"/>
              </a:cxn>
              <a:cxn ang="0">
                <a:pos x="779" y="4707"/>
              </a:cxn>
              <a:cxn ang="0">
                <a:pos x="676" y="3975"/>
              </a:cxn>
              <a:cxn ang="0">
                <a:pos x="1527" y="3360"/>
              </a:cxn>
              <a:cxn ang="0">
                <a:pos x="218" y="3000"/>
              </a:cxn>
              <a:cxn ang="0">
                <a:pos x="218" y="2280"/>
              </a:cxn>
              <a:cxn ang="0">
                <a:pos x="1447" y="2290"/>
              </a:cxn>
              <a:cxn ang="0">
                <a:pos x="933" y="1853"/>
              </a:cxn>
              <a:cxn ang="0">
                <a:pos x="779" y="1200"/>
              </a:cxn>
              <a:cxn ang="0">
                <a:pos x="2065" y="1287"/>
              </a:cxn>
            </a:cxnLst>
            <a:rect l="0" t="0" r="r" b="b"/>
            <a:pathLst>
              <a:path w="6605" h="5268">
                <a:moveTo>
                  <a:pt x="2065" y="1287"/>
                </a:moveTo>
                <a:cubicBezTo>
                  <a:pt x="1962" y="773"/>
                  <a:pt x="2051" y="574"/>
                  <a:pt x="2180" y="349"/>
                </a:cubicBezTo>
                <a:cubicBezTo>
                  <a:pt x="2317" y="137"/>
                  <a:pt x="2707" y="0"/>
                  <a:pt x="2887" y="15"/>
                </a:cubicBezTo>
                <a:cubicBezTo>
                  <a:pt x="3067" y="30"/>
                  <a:pt x="3187" y="274"/>
                  <a:pt x="3260" y="439"/>
                </a:cubicBezTo>
                <a:cubicBezTo>
                  <a:pt x="3333" y="604"/>
                  <a:pt x="3115" y="938"/>
                  <a:pt x="3325" y="1005"/>
                </a:cubicBezTo>
                <a:cubicBezTo>
                  <a:pt x="3535" y="1072"/>
                  <a:pt x="4382" y="778"/>
                  <a:pt x="4519" y="840"/>
                </a:cubicBezTo>
                <a:cubicBezTo>
                  <a:pt x="4656" y="902"/>
                  <a:pt x="4053" y="1241"/>
                  <a:pt x="4145" y="1380"/>
                </a:cubicBezTo>
                <a:cubicBezTo>
                  <a:pt x="4237" y="1519"/>
                  <a:pt x="4979" y="1553"/>
                  <a:pt x="5073" y="1673"/>
                </a:cubicBezTo>
                <a:cubicBezTo>
                  <a:pt x="5167" y="1793"/>
                  <a:pt x="4518" y="2029"/>
                  <a:pt x="4706" y="2100"/>
                </a:cubicBezTo>
                <a:cubicBezTo>
                  <a:pt x="4894" y="2171"/>
                  <a:pt x="5953" y="2040"/>
                  <a:pt x="6202" y="2100"/>
                </a:cubicBezTo>
                <a:cubicBezTo>
                  <a:pt x="6451" y="2160"/>
                  <a:pt x="6389" y="2310"/>
                  <a:pt x="6202" y="2460"/>
                </a:cubicBezTo>
                <a:cubicBezTo>
                  <a:pt x="6015" y="2610"/>
                  <a:pt x="5082" y="2829"/>
                  <a:pt x="5080" y="3000"/>
                </a:cubicBezTo>
                <a:cubicBezTo>
                  <a:pt x="5078" y="3171"/>
                  <a:pt x="5943" y="3336"/>
                  <a:pt x="6192" y="3486"/>
                </a:cubicBezTo>
                <a:cubicBezTo>
                  <a:pt x="6441" y="3636"/>
                  <a:pt x="6605" y="3801"/>
                  <a:pt x="6576" y="3900"/>
                </a:cubicBezTo>
                <a:cubicBezTo>
                  <a:pt x="6547" y="3999"/>
                  <a:pt x="6327" y="4080"/>
                  <a:pt x="6015" y="4080"/>
                </a:cubicBezTo>
                <a:cubicBezTo>
                  <a:pt x="5703" y="4080"/>
                  <a:pt x="4822" y="3800"/>
                  <a:pt x="4706" y="3900"/>
                </a:cubicBezTo>
                <a:cubicBezTo>
                  <a:pt x="4590" y="4000"/>
                  <a:pt x="5249" y="4458"/>
                  <a:pt x="5317" y="4682"/>
                </a:cubicBezTo>
                <a:cubicBezTo>
                  <a:pt x="5385" y="4906"/>
                  <a:pt x="5281" y="5226"/>
                  <a:pt x="5112" y="5247"/>
                </a:cubicBezTo>
                <a:cubicBezTo>
                  <a:pt x="4943" y="5268"/>
                  <a:pt x="4557" y="5004"/>
                  <a:pt x="4302" y="4810"/>
                </a:cubicBezTo>
                <a:cubicBezTo>
                  <a:pt x="4047" y="4616"/>
                  <a:pt x="3859" y="4052"/>
                  <a:pt x="3584" y="4080"/>
                </a:cubicBezTo>
                <a:cubicBezTo>
                  <a:pt x="3309" y="4108"/>
                  <a:pt x="2889" y="4998"/>
                  <a:pt x="2649" y="4980"/>
                </a:cubicBezTo>
                <a:cubicBezTo>
                  <a:pt x="2409" y="4962"/>
                  <a:pt x="2316" y="4012"/>
                  <a:pt x="2142" y="3975"/>
                </a:cubicBezTo>
                <a:cubicBezTo>
                  <a:pt x="1968" y="3938"/>
                  <a:pt x="1829" y="4637"/>
                  <a:pt x="1602" y="4759"/>
                </a:cubicBezTo>
                <a:cubicBezTo>
                  <a:pt x="1375" y="4881"/>
                  <a:pt x="933" y="4838"/>
                  <a:pt x="779" y="4707"/>
                </a:cubicBezTo>
                <a:cubicBezTo>
                  <a:pt x="625" y="4576"/>
                  <a:pt x="551" y="4199"/>
                  <a:pt x="676" y="3975"/>
                </a:cubicBezTo>
                <a:cubicBezTo>
                  <a:pt x="801" y="3751"/>
                  <a:pt x="1603" y="3522"/>
                  <a:pt x="1527" y="3360"/>
                </a:cubicBezTo>
                <a:cubicBezTo>
                  <a:pt x="1451" y="3198"/>
                  <a:pt x="436" y="3180"/>
                  <a:pt x="218" y="3000"/>
                </a:cubicBezTo>
                <a:cubicBezTo>
                  <a:pt x="0" y="2820"/>
                  <a:pt x="13" y="2398"/>
                  <a:pt x="218" y="2280"/>
                </a:cubicBezTo>
                <a:cubicBezTo>
                  <a:pt x="423" y="2162"/>
                  <a:pt x="1328" y="2361"/>
                  <a:pt x="1447" y="2290"/>
                </a:cubicBezTo>
                <a:cubicBezTo>
                  <a:pt x="1566" y="2219"/>
                  <a:pt x="1044" y="2035"/>
                  <a:pt x="933" y="1853"/>
                </a:cubicBezTo>
                <a:cubicBezTo>
                  <a:pt x="822" y="1671"/>
                  <a:pt x="590" y="1294"/>
                  <a:pt x="779" y="1200"/>
                </a:cubicBezTo>
                <a:cubicBezTo>
                  <a:pt x="968" y="1106"/>
                  <a:pt x="1832" y="1429"/>
                  <a:pt x="2065" y="12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 cmpd="sng">
            <a:solidFill>
              <a:schemeClr val="tx1"/>
            </a:solidFill>
            <a:round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609600"/>
            <a:ext cx="3124200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0200" y="457200"/>
            <a:ext cx="31400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4000" y="3505200"/>
            <a:ext cx="3368675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67200" y="914400"/>
            <a:ext cx="6048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48600" y="3048000"/>
            <a:ext cx="614363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14400" y="3048000"/>
            <a:ext cx="638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91025" y="5334000"/>
            <a:ext cx="638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24400" y="5257800"/>
            <a:ext cx="4295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great job M.wav">
            <a:hlinkClick r:id="" action="ppaction://media"/>
          </p:cNvPr>
          <p:cNvPicPr>
            <a:picLocks noRot="1" noChangeAspect="1"/>
          </p:cNvPicPr>
          <p:nvPr>
            <a:wavAudioFile r:embed="rId2" name="great job M.wav"/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No M.wav">
            <a:hlinkClick r:id="" action="ppaction://media"/>
          </p:cNvPr>
          <p:cNvPicPr>
            <a:picLocks noRot="1" noChangeAspect="1"/>
          </p:cNvPicPr>
          <p:nvPr>
            <a:wavAudioFile r:embed="rId3" name="No M.wav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292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No M.wav">
            <a:hlinkClick r:id="" action="ppaction://media"/>
          </p:cNvPr>
          <p:cNvPicPr>
            <a:picLocks noRot="1" noChangeAspect="1"/>
          </p:cNvPicPr>
          <p:nvPr>
            <a:wavAudioFile r:embed="rId3" name="No M.wav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62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No M.wav">
            <a:hlinkClick r:id="" action="ppaction://media"/>
          </p:cNvPr>
          <p:cNvPicPr>
            <a:picLocks noRot="1" noChangeAspect="1"/>
          </p:cNvPicPr>
          <p:nvPr>
            <a:wavAudioFile r:embed="rId3" name="No M.wav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960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yes M.wav">
            <a:hlinkClick r:id="" action="ppaction://media"/>
          </p:cNvPr>
          <p:cNvPicPr>
            <a:picLocks noRot="1" noChangeAspect="1"/>
          </p:cNvPicPr>
          <p:nvPr>
            <a:wavAudioFile r:embed="rId4" name="yes M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971800" y="381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choose grey.wav">
            <a:hlinkClick r:id="" action="ppaction://media"/>
          </p:cNvPr>
          <p:cNvPicPr>
            <a:picLocks noRot="1" noChangeAspect="1"/>
          </p:cNvPicPr>
          <p:nvPr>
            <a:wavAudioFile r:embed="rId5" name="choose grey.wav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648200" y="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choose grey.wav">
            <a:hlinkClick r:id="" action="ppaction://media"/>
          </p:cNvPr>
          <p:cNvPicPr>
            <a:picLocks noRot="1" noChangeAspect="1"/>
          </p:cNvPicPr>
          <p:nvPr>
            <a:wavAudioFile r:embed="rId5" name="choose grey.wav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800600" y="609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4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48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1" presetClass="pat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1 -0.29972 L 0.02882 -0.21716 L 0.10087 -0.21716 L 0.06493 -0.13321 L 0.10087 -0.05065 L 0.02882 -0.05065 L -0.00711 0.0333 L -0.04305 -0.05065 L -0.1151 -0.05065 L -0.07916 -0.13321 L -0.1151 -0.21716 L -0.04305 -0.21716 L -0.00711 -0.29972 Z " pathEditMode="relative" rAng="0" ptsTypes="FFFFFFFFFFFFF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8 0.01066  -0.017 0.02131  -0.021 0.03463  C -0.025 0.04929  -0.027 0.0666  -0.029 0.08392  C -0.031 0.10124  -0.029 0.11589  -0.027 0.13188  C -0.025 0.14653  -0.022 0.16252  -0.015 0.17584  C -0.009 0.18916  0.001 0.19981  0.012 0.20781  C 0.022 0.2158  0.034 0.22113  0.046 0.22379  C 0.058 0.22646  0.07 0.22646  0.081 0.22379  C 0.093 0.22113  0.104 0.21447  0.113 0.20381  C 0.122 0.19449  0.13 0.1825  0.134 0.16784  C 0.139 0.15452  0.141 0.13587  0.141 0.12122  C 0.142 0.10657  0.141 0.08925  0.136 0.0746  C 0.131 0.06128  0.122 0.05062  0.11 0.04529  C 0.098 0.0413  0.086 0.04662  0.078 0.05595  C 0.071 0.06527  0.066 0.07993  0.065 0.09724  C 0.065 0.11456  0.066 0.13055  0.071 0.14387  C 0.076 0.15719  0.075 0.15985  0.095 0.17717  C 0.113 0.19582  0.131 0.19049  0.142 0.19182  C 0.153 0.19182  0.162 0.18649  0.173 0.18117  C 0.185 0.17451  0.195 0.16252  0.202 0.15186  C 0.209 0.1412  0.212 0.12788  0.216 0.10657  C 0.219 0.08525  0.219 0.0746  0.219 0.05861  C 0.219 0.04263  0.219 0.02664  0.219 0.01066  E" pathEditMode="relative" ptsTypes="">
                                      <p:cBhvr>
                                        <p:cTn id="31" dur="2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09 2.32192E-6 L -0.0158 2.32192E-6 L -0.06389 -0.04926 L -0.11041 2.32192E-6 L -0.17812 2.32192E-6 L -0.17812 0.06938 L -0.22465 0.11864 L -0.17812 0.16651 L -0.17812 0.23589 L -0.11041 0.23589 L -0.06389 0.28376 L -0.0158 0.23589 L 0.05209 0.23589 L 0.05209 0.16651 L 0.10035 0.11864 L 0.05209 0.06938 L 0.05209 2.32192E-6 Z " pathEditMode="relative" rAng="0" ptsTypes="FFFFFFFFFFFFFFFFF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11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39593E-6 C 0.00625 0.0148 0.01388 0.03007 0.01458 0.0451 C 0.01527 0.06106 0.01284 0.07817 0.01024 0.09575 C 0.00798 0.11286 0.00138 0.12512 -0.00539 0.13899 C -0.01181 0.15148 -0.01962 0.1642 -0.0316 0.17207 C -0.04202 0.18132 -0.0566 0.18502 -0.07171 0.18571 C -0.08542 0.18687 -0.10087 0.18409 -0.11528 0.1797 C -0.12969 0.17438 -0.14375 0.16698 -0.15591 0.15819 C -0.16875 0.14801 -0.17969 0.13529 -0.18698 0.11957 C -0.19497 0.10546 -0.20087 0.08973 -0.20139 0.07331 C -0.20348 0.05782 -0.20053 0.03978 -0.19636 0.02614 C -0.19358 0.01157 -0.18733 -0.0037 -0.17761 -0.01434 C -0.16841 -0.02359 -0.15504 -0.02821 -0.13959 -0.02544 C -0.12448 -0.02197 -0.11216 -0.00925 -0.10556 0.00417 C -0.1 0.01712 -0.09827 0.03354 -0.10191 0.05042 C -0.10678 0.06614 -0.11233 0.08071 -0.12188 0.08973 C -0.13143 0.09945 -0.13091 0.10245 -0.15886 0.10592 C -0.1849 0.11263 -0.20434 0.09621 -0.21719 0.09066 C -0.22987 0.08418 -0.23889 0.07378 -0.24983 0.06175 C -0.26216 0.04834 -0.27032 0.03145 -0.27553 0.01712 C -0.28039 0.00301 -0.28021 -0.01156 -0.27882 -0.03376 C -0.27639 -0.05504 -0.27344 -0.06498 -0.26893 -0.08002 C -0.26441 -0.09505 -0.26007 -0.10962 -0.25556 -0.12442 " pathEditMode="relative" rAng="1308084" ptsTypes="fffffffffffffffffffffff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48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94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10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10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10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showWhenStopped="0"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showWhenStopped="0"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showWhenStopped="0"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showWhenStopped="0"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15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7000" y="101600"/>
            <a:ext cx="8885238" cy="6721475"/>
          </a:xfrm>
          <a:custGeom>
            <a:avLst/>
            <a:gdLst>
              <a:gd name="connsiteX0" fmla="*/ 0 w 8916572"/>
              <a:gd name="connsiteY0" fmla="*/ 539262 h 6705601"/>
              <a:gd name="connsiteX1" fmla="*/ 548640 w 8916572"/>
              <a:gd name="connsiteY1" fmla="*/ 792481 h 6705601"/>
              <a:gd name="connsiteX2" fmla="*/ 464234 w 8916572"/>
              <a:gd name="connsiteY2" fmla="*/ 159435 h 6705601"/>
              <a:gd name="connsiteX3" fmla="*/ 886265 w 8916572"/>
              <a:gd name="connsiteY3" fmla="*/ 342315 h 6705601"/>
              <a:gd name="connsiteX4" fmla="*/ 1209822 w 8916572"/>
              <a:gd name="connsiteY4" fmla="*/ 131299 h 6705601"/>
              <a:gd name="connsiteX5" fmla="*/ 1828800 w 8916572"/>
              <a:gd name="connsiteY5" fmla="*/ 89096 h 6705601"/>
              <a:gd name="connsiteX6" fmla="*/ 3474720 w 8916572"/>
              <a:gd name="connsiteY6" fmla="*/ 665872 h 6705601"/>
              <a:gd name="connsiteX7" fmla="*/ 5106573 w 8916572"/>
              <a:gd name="connsiteY7" fmla="*/ 159435 h 6705601"/>
              <a:gd name="connsiteX8" fmla="*/ 6569613 w 8916572"/>
              <a:gd name="connsiteY8" fmla="*/ 201638 h 6705601"/>
              <a:gd name="connsiteX9" fmla="*/ 6850966 w 8916572"/>
              <a:gd name="connsiteY9" fmla="*/ 356382 h 6705601"/>
              <a:gd name="connsiteX10" fmla="*/ 7244862 w 8916572"/>
              <a:gd name="connsiteY10" fmla="*/ 131299 h 6705601"/>
              <a:gd name="connsiteX11" fmla="*/ 7272997 w 8916572"/>
              <a:gd name="connsiteY11" fmla="*/ 370450 h 6705601"/>
              <a:gd name="connsiteX12" fmla="*/ 7568419 w 8916572"/>
              <a:gd name="connsiteY12" fmla="*/ 215706 h 6705601"/>
              <a:gd name="connsiteX13" fmla="*/ 7582486 w 8916572"/>
              <a:gd name="connsiteY13" fmla="*/ 426721 h 6705601"/>
              <a:gd name="connsiteX14" fmla="*/ 7751299 w 8916572"/>
              <a:gd name="connsiteY14" fmla="*/ 271976 h 6705601"/>
              <a:gd name="connsiteX15" fmla="*/ 7709096 w 8916572"/>
              <a:gd name="connsiteY15" fmla="*/ 694007 h 6705601"/>
              <a:gd name="connsiteX16" fmla="*/ 8271803 w 8916572"/>
              <a:gd name="connsiteY16" fmla="*/ 145367 h 6705601"/>
              <a:gd name="connsiteX17" fmla="*/ 8074856 w 8916572"/>
              <a:gd name="connsiteY17" fmla="*/ 665872 h 6705601"/>
              <a:gd name="connsiteX18" fmla="*/ 8496886 w 8916572"/>
              <a:gd name="connsiteY18" fmla="*/ 539262 h 6705601"/>
              <a:gd name="connsiteX19" fmla="*/ 8356209 w 8916572"/>
              <a:gd name="connsiteY19" fmla="*/ 876887 h 6705601"/>
              <a:gd name="connsiteX20" fmla="*/ 8623496 w 8916572"/>
              <a:gd name="connsiteY20" fmla="*/ 1566204 h 6705601"/>
              <a:gd name="connsiteX21" fmla="*/ 8426548 w 8916572"/>
              <a:gd name="connsiteY21" fmla="*/ 2030438 h 6705601"/>
              <a:gd name="connsiteX22" fmla="*/ 8820443 w 8916572"/>
              <a:gd name="connsiteY22" fmla="*/ 2382130 h 6705601"/>
              <a:gd name="connsiteX23" fmla="*/ 8314006 w 8916572"/>
              <a:gd name="connsiteY23" fmla="*/ 3029244 h 6705601"/>
              <a:gd name="connsiteX24" fmla="*/ 8862646 w 8916572"/>
              <a:gd name="connsiteY24" fmla="*/ 3620087 h 6705601"/>
              <a:gd name="connsiteX25" fmla="*/ 8637563 w 8916572"/>
              <a:gd name="connsiteY25" fmla="*/ 5828715 h 6705601"/>
              <a:gd name="connsiteX26" fmla="*/ 8356209 w 8916572"/>
              <a:gd name="connsiteY26" fmla="*/ 5913121 h 6705601"/>
              <a:gd name="connsiteX27" fmla="*/ 8595360 w 8916572"/>
              <a:gd name="connsiteY27" fmla="*/ 6335152 h 6705601"/>
              <a:gd name="connsiteX28" fmla="*/ 8159262 w 8916572"/>
              <a:gd name="connsiteY28" fmla="*/ 6138204 h 6705601"/>
              <a:gd name="connsiteX29" fmla="*/ 8173329 w 8916572"/>
              <a:gd name="connsiteY29" fmla="*/ 6433626 h 6705601"/>
              <a:gd name="connsiteX30" fmla="*/ 7877908 w 8916572"/>
              <a:gd name="connsiteY30" fmla="*/ 6166339 h 6705601"/>
              <a:gd name="connsiteX31" fmla="*/ 7807569 w 8916572"/>
              <a:gd name="connsiteY31" fmla="*/ 6433626 h 6705601"/>
              <a:gd name="connsiteX32" fmla="*/ 6850966 w 8916572"/>
              <a:gd name="connsiteY32" fmla="*/ 6377355 h 6705601"/>
              <a:gd name="connsiteX33" fmla="*/ 6203853 w 8916572"/>
              <a:gd name="connsiteY33" fmla="*/ 6588370 h 6705601"/>
              <a:gd name="connsiteX34" fmla="*/ 3657600 w 8916572"/>
              <a:gd name="connsiteY34" fmla="*/ 6391422 h 6705601"/>
              <a:gd name="connsiteX35" fmla="*/ 900333 w 8916572"/>
              <a:gd name="connsiteY35" fmla="*/ 6700912 h 6705601"/>
              <a:gd name="connsiteX36" fmla="*/ 1139483 w 8916572"/>
              <a:gd name="connsiteY36" fmla="*/ 6363287 h 6705601"/>
              <a:gd name="connsiteX37" fmla="*/ 675249 w 8916572"/>
              <a:gd name="connsiteY37" fmla="*/ 6377355 h 6705601"/>
              <a:gd name="connsiteX38" fmla="*/ 956603 w 8916572"/>
              <a:gd name="connsiteY38" fmla="*/ 6110069 h 6705601"/>
              <a:gd name="connsiteX39" fmla="*/ 703385 w 8916572"/>
              <a:gd name="connsiteY39" fmla="*/ 6110069 h 6705601"/>
              <a:gd name="connsiteX40" fmla="*/ 970671 w 8916572"/>
              <a:gd name="connsiteY40" fmla="*/ 5744309 h 6705601"/>
              <a:gd name="connsiteX41" fmla="*/ 211016 w 8916572"/>
              <a:gd name="connsiteY41" fmla="*/ 6096001 h 6705601"/>
              <a:gd name="connsiteX42" fmla="*/ 478302 w 8916572"/>
              <a:gd name="connsiteY42" fmla="*/ 5673970 h 6705601"/>
              <a:gd name="connsiteX43" fmla="*/ 196948 w 8916572"/>
              <a:gd name="connsiteY43" fmla="*/ 5744309 h 6705601"/>
              <a:gd name="connsiteX44" fmla="*/ 534573 w 8916572"/>
              <a:gd name="connsiteY44" fmla="*/ 5378549 h 6705601"/>
              <a:gd name="connsiteX45" fmla="*/ 239151 w 8916572"/>
              <a:gd name="connsiteY45" fmla="*/ 5364481 h 6705601"/>
              <a:gd name="connsiteX46" fmla="*/ 506437 w 8916572"/>
              <a:gd name="connsiteY46" fmla="*/ 4182795 h 6705601"/>
              <a:gd name="connsiteX47" fmla="*/ 225083 w 8916572"/>
              <a:gd name="connsiteY47" fmla="*/ 2987041 h 6705601"/>
              <a:gd name="connsiteX48" fmla="*/ 590843 w 8916572"/>
              <a:gd name="connsiteY48" fmla="*/ 1706881 h 6705601"/>
              <a:gd name="connsiteX49" fmla="*/ 140677 w 8916572"/>
              <a:gd name="connsiteY49" fmla="*/ 947226 h 6705601"/>
              <a:gd name="connsiteX50" fmla="*/ 548640 w 8916572"/>
              <a:gd name="connsiteY50" fmla="*/ 1073835 h 6705601"/>
              <a:gd name="connsiteX51" fmla="*/ 0 w 8916572"/>
              <a:gd name="connsiteY51" fmla="*/ 539262 h 6705601"/>
              <a:gd name="connsiteX0" fmla="*/ 0 w 8916572"/>
              <a:gd name="connsiteY0" fmla="*/ 539262 h 6705601"/>
              <a:gd name="connsiteX1" fmla="*/ 548640 w 8916572"/>
              <a:gd name="connsiteY1" fmla="*/ 792481 h 6705601"/>
              <a:gd name="connsiteX2" fmla="*/ 464234 w 8916572"/>
              <a:gd name="connsiteY2" fmla="*/ 159435 h 6705601"/>
              <a:gd name="connsiteX3" fmla="*/ 886265 w 8916572"/>
              <a:gd name="connsiteY3" fmla="*/ 342315 h 6705601"/>
              <a:gd name="connsiteX4" fmla="*/ 1209822 w 8916572"/>
              <a:gd name="connsiteY4" fmla="*/ 131299 h 6705601"/>
              <a:gd name="connsiteX5" fmla="*/ 1828800 w 8916572"/>
              <a:gd name="connsiteY5" fmla="*/ 89096 h 6705601"/>
              <a:gd name="connsiteX6" fmla="*/ 3474720 w 8916572"/>
              <a:gd name="connsiteY6" fmla="*/ 665872 h 6705601"/>
              <a:gd name="connsiteX7" fmla="*/ 3502856 w 8916572"/>
              <a:gd name="connsiteY7" fmla="*/ 298939 h 6705601"/>
              <a:gd name="connsiteX8" fmla="*/ 5106573 w 8916572"/>
              <a:gd name="connsiteY8" fmla="*/ 159435 h 6705601"/>
              <a:gd name="connsiteX9" fmla="*/ 6569613 w 8916572"/>
              <a:gd name="connsiteY9" fmla="*/ 201638 h 6705601"/>
              <a:gd name="connsiteX10" fmla="*/ 6850966 w 8916572"/>
              <a:gd name="connsiteY10" fmla="*/ 356382 h 6705601"/>
              <a:gd name="connsiteX11" fmla="*/ 7244862 w 8916572"/>
              <a:gd name="connsiteY11" fmla="*/ 131299 h 6705601"/>
              <a:gd name="connsiteX12" fmla="*/ 7272997 w 8916572"/>
              <a:gd name="connsiteY12" fmla="*/ 370450 h 6705601"/>
              <a:gd name="connsiteX13" fmla="*/ 7568419 w 8916572"/>
              <a:gd name="connsiteY13" fmla="*/ 215706 h 6705601"/>
              <a:gd name="connsiteX14" fmla="*/ 7582486 w 8916572"/>
              <a:gd name="connsiteY14" fmla="*/ 426721 h 6705601"/>
              <a:gd name="connsiteX15" fmla="*/ 7751299 w 8916572"/>
              <a:gd name="connsiteY15" fmla="*/ 271976 h 6705601"/>
              <a:gd name="connsiteX16" fmla="*/ 7709096 w 8916572"/>
              <a:gd name="connsiteY16" fmla="*/ 694007 h 6705601"/>
              <a:gd name="connsiteX17" fmla="*/ 8271803 w 8916572"/>
              <a:gd name="connsiteY17" fmla="*/ 145367 h 6705601"/>
              <a:gd name="connsiteX18" fmla="*/ 8074856 w 8916572"/>
              <a:gd name="connsiteY18" fmla="*/ 665872 h 6705601"/>
              <a:gd name="connsiteX19" fmla="*/ 8496886 w 8916572"/>
              <a:gd name="connsiteY19" fmla="*/ 539262 h 6705601"/>
              <a:gd name="connsiteX20" fmla="*/ 8356209 w 8916572"/>
              <a:gd name="connsiteY20" fmla="*/ 876887 h 6705601"/>
              <a:gd name="connsiteX21" fmla="*/ 8623496 w 8916572"/>
              <a:gd name="connsiteY21" fmla="*/ 1566204 h 6705601"/>
              <a:gd name="connsiteX22" fmla="*/ 8426548 w 8916572"/>
              <a:gd name="connsiteY22" fmla="*/ 2030438 h 6705601"/>
              <a:gd name="connsiteX23" fmla="*/ 8820443 w 8916572"/>
              <a:gd name="connsiteY23" fmla="*/ 2382130 h 6705601"/>
              <a:gd name="connsiteX24" fmla="*/ 8314006 w 8916572"/>
              <a:gd name="connsiteY24" fmla="*/ 3029244 h 6705601"/>
              <a:gd name="connsiteX25" fmla="*/ 8862646 w 8916572"/>
              <a:gd name="connsiteY25" fmla="*/ 3620087 h 6705601"/>
              <a:gd name="connsiteX26" fmla="*/ 8637563 w 8916572"/>
              <a:gd name="connsiteY26" fmla="*/ 5828715 h 6705601"/>
              <a:gd name="connsiteX27" fmla="*/ 8356209 w 8916572"/>
              <a:gd name="connsiteY27" fmla="*/ 5913121 h 6705601"/>
              <a:gd name="connsiteX28" fmla="*/ 8595360 w 8916572"/>
              <a:gd name="connsiteY28" fmla="*/ 6335152 h 6705601"/>
              <a:gd name="connsiteX29" fmla="*/ 8159262 w 8916572"/>
              <a:gd name="connsiteY29" fmla="*/ 6138204 h 6705601"/>
              <a:gd name="connsiteX30" fmla="*/ 8173329 w 8916572"/>
              <a:gd name="connsiteY30" fmla="*/ 6433626 h 6705601"/>
              <a:gd name="connsiteX31" fmla="*/ 7877908 w 8916572"/>
              <a:gd name="connsiteY31" fmla="*/ 6166339 h 6705601"/>
              <a:gd name="connsiteX32" fmla="*/ 7807569 w 8916572"/>
              <a:gd name="connsiteY32" fmla="*/ 6433626 h 6705601"/>
              <a:gd name="connsiteX33" fmla="*/ 6850966 w 8916572"/>
              <a:gd name="connsiteY33" fmla="*/ 6377355 h 6705601"/>
              <a:gd name="connsiteX34" fmla="*/ 6203853 w 8916572"/>
              <a:gd name="connsiteY34" fmla="*/ 6588370 h 6705601"/>
              <a:gd name="connsiteX35" fmla="*/ 3657600 w 8916572"/>
              <a:gd name="connsiteY35" fmla="*/ 6391422 h 6705601"/>
              <a:gd name="connsiteX36" fmla="*/ 900333 w 8916572"/>
              <a:gd name="connsiteY36" fmla="*/ 6700912 h 6705601"/>
              <a:gd name="connsiteX37" fmla="*/ 1139483 w 8916572"/>
              <a:gd name="connsiteY37" fmla="*/ 6363287 h 6705601"/>
              <a:gd name="connsiteX38" fmla="*/ 675249 w 8916572"/>
              <a:gd name="connsiteY38" fmla="*/ 6377355 h 6705601"/>
              <a:gd name="connsiteX39" fmla="*/ 956603 w 8916572"/>
              <a:gd name="connsiteY39" fmla="*/ 6110069 h 6705601"/>
              <a:gd name="connsiteX40" fmla="*/ 703385 w 8916572"/>
              <a:gd name="connsiteY40" fmla="*/ 6110069 h 6705601"/>
              <a:gd name="connsiteX41" fmla="*/ 970671 w 8916572"/>
              <a:gd name="connsiteY41" fmla="*/ 5744309 h 6705601"/>
              <a:gd name="connsiteX42" fmla="*/ 211016 w 8916572"/>
              <a:gd name="connsiteY42" fmla="*/ 6096001 h 6705601"/>
              <a:gd name="connsiteX43" fmla="*/ 478302 w 8916572"/>
              <a:gd name="connsiteY43" fmla="*/ 5673970 h 6705601"/>
              <a:gd name="connsiteX44" fmla="*/ 196948 w 8916572"/>
              <a:gd name="connsiteY44" fmla="*/ 5744309 h 6705601"/>
              <a:gd name="connsiteX45" fmla="*/ 534573 w 8916572"/>
              <a:gd name="connsiteY45" fmla="*/ 5378549 h 6705601"/>
              <a:gd name="connsiteX46" fmla="*/ 239151 w 8916572"/>
              <a:gd name="connsiteY46" fmla="*/ 5364481 h 6705601"/>
              <a:gd name="connsiteX47" fmla="*/ 506437 w 8916572"/>
              <a:gd name="connsiteY47" fmla="*/ 4182795 h 6705601"/>
              <a:gd name="connsiteX48" fmla="*/ 225083 w 8916572"/>
              <a:gd name="connsiteY48" fmla="*/ 2987041 h 6705601"/>
              <a:gd name="connsiteX49" fmla="*/ 590843 w 8916572"/>
              <a:gd name="connsiteY49" fmla="*/ 1706881 h 6705601"/>
              <a:gd name="connsiteX50" fmla="*/ 140677 w 8916572"/>
              <a:gd name="connsiteY50" fmla="*/ 947226 h 6705601"/>
              <a:gd name="connsiteX51" fmla="*/ 548640 w 8916572"/>
              <a:gd name="connsiteY51" fmla="*/ 1073835 h 6705601"/>
              <a:gd name="connsiteX52" fmla="*/ 0 w 8916572"/>
              <a:gd name="connsiteY52" fmla="*/ 539262 h 6705601"/>
              <a:gd name="connsiteX0" fmla="*/ 0 w 8916572"/>
              <a:gd name="connsiteY0" fmla="*/ 517964 h 6684303"/>
              <a:gd name="connsiteX1" fmla="*/ 548640 w 8916572"/>
              <a:gd name="connsiteY1" fmla="*/ 771183 h 6684303"/>
              <a:gd name="connsiteX2" fmla="*/ 464234 w 8916572"/>
              <a:gd name="connsiteY2" fmla="*/ 138137 h 6684303"/>
              <a:gd name="connsiteX3" fmla="*/ 886265 w 8916572"/>
              <a:gd name="connsiteY3" fmla="*/ 321017 h 6684303"/>
              <a:gd name="connsiteX4" fmla="*/ 1209822 w 8916572"/>
              <a:gd name="connsiteY4" fmla="*/ 110001 h 6684303"/>
              <a:gd name="connsiteX5" fmla="*/ 1828800 w 8916572"/>
              <a:gd name="connsiteY5" fmla="*/ 67798 h 6684303"/>
              <a:gd name="connsiteX6" fmla="*/ 3474720 w 8916572"/>
              <a:gd name="connsiteY6" fmla="*/ 34974 h 6684303"/>
              <a:gd name="connsiteX7" fmla="*/ 3502856 w 8916572"/>
              <a:gd name="connsiteY7" fmla="*/ 277641 h 6684303"/>
              <a:gd name="connsiteX8" fmla="*/ 5106573 w 8916572"/>
              <a:gd name="connsiteY8" fmla="*/ 138137 h 6684303"/>
              <a:gd name="connsiteX9" fmla="*/ 6569613 w 8916572"/>
              <a:gd name="connsiteY9" fmla="*/ 180340 h 6684303"/>
              <a:gd name="connsiteX10" fmla="*/ 6850966 w 8916572"/>
              <a:gd name="connsiteY10" fmla="*/ 335084 h 6684303"/>
              <a:gd name="connsiteX11" fmla="*/ 7244862 w 8916572"/>
              <a:gd name="connsiteY11" fmla="*/ 110001 h 6684303"/>
              <a:gd name="connsiteX12" fmla="*/ 7272997 w 8916572"/>
              <a:gd name="connsiteY12" fmla="*/ 349152 h 6684303"/>
              <a:gd name="connsiteX13" fmla="*/ 7568419 w 8916572"/>
              <a:gd name="connsiteY13" fmla="*/ 194408 h 6684303"/>
              <a:gd name="connsiteX14" fmla="*/ 7582486 w 8916572"/>
              <a:gd name="connsiteY14" fmla="*/ 405423 h 6684303"/>
              <a:gd name="connsiteX15" fmla="*/ 7751299 w 8916572"/>
              <a:gd name="connsiteY15" fmla="*/ 250678 h 6684303"/>
              <a:gd name="connsiteX16" fmla="*/ 7709096 w 8916572"/>
              <a:gd name="connsiteY16" fmla="*/ 672709 h 6684303"/>
              <a:gd name="connsiteX17" fmla="*/ 8271803 w 8916572"/>
              <a:gd name="connsiteY17" fmla="*/ 124069 h 6684303"/>
              <a:gd name="connsiteX18" fmla="*/ 8074856 w 8916572"/>
              <a:gd name="connsiteY18" fmla="*/ 644574 h 6684303"/>
              <a:gd name="connsiteX19" fmla="*/ 8496886 w 8916572"/>
              <a:gd name="connsiteY19" fmla="*/ 517964 h 6684303"/>
              <a:gd name="connsiteX20" fmla="*/ 8356209 w 8916572"/>
              <a:gd name="connsiteY20" fmla="*/ 855589 h 6684303"/>
              <a:gd name="connsiteX21" fmla="*/ 8623496 w 8916572"/>
              <a:gd name="connsiteY21" fmla="*/ 1544906 h 6684303"/>
              <a:gd name="connsiteX22" fmla="*/ 8426548 w 8916572"/>
              <a:gd name="connsiteY22" fmla="*/ 2009140 h 6684303"/>
              <a:gd name="connsiteX23" fmla="*/ 8820443 w 8916572"/>
              <a:gd name="connsiteY23" fmla="*/ 2360832 h 6684303"/>
              <a:gd name="connsiteX24" fmla="*/ 8314006 w 8916572"/>
              <a:gd name="connsiteY24" fmla="*/ 3007946 h 6684303"/>
              <a:gd name="connsiteX25" fmla="*/ 8862646 w 8916572"/>
              <a:gd name="connsiteY25" fmla="*/ 3598789 h 6684303"/>
              <a:gd name="connsiteX26" fmla="*/ 8637563 w 8916572"/>
              <a:gd name="connsiteY26" fmla="*/ 5807417 h 6684303"/>
              <a:gd name="connsiteX27" fmla="*/ 8356209 w 8916572"/>
              <a:gd name="connsiteY27" fmla="*/ 5891823 h 6684303"/>
              <a:gd name="connsiteX28" fmla="*/ 8595360 w 8916572"/>
              <a:gd name="connsiteY28" fmla="*/ 6313854 h 6684303"/>
              <a:gd name="connsiteX29" fmla="*/ 8159262 w 8916572"/>
              <a:gd name="connsiteY29" fmla="*/ 6116906 h 6684303"/>
              <a:gd name="connsiteX30" fmla="*/ 8173329 w 8916572"/>
              <a:gd name="connsiteY30" fmla="*/ 6412328 h 6684303"/>
              <a:gd name="connsiteX31" fmla="*/ 7877908 w 8916572"/>
              <a:gd name="connsiteY31" fmla="*/ 6145041 h 6684303"/>
              <a:gd name="connsiteX32" fmla="*/ 7807569 w 8916572"/>
              <a:gd name="connsiteY32" fmla="*/ 6412328 h 6684303"/>
              <a:gd name="connsiteX33" fmla="*/ 6850966 w 8916572"/>
              <a:gd name="connsiteY33" fmla="*/ 6356057 h 6684303"/>
              <a:gd name="connsiteX34" fmla="*/ 6203853 w 8916572"/>
              <a:gd name="connsiteY34" fmla="*/ 6567072 h 6684303"/>
              <a:gd name="connsiteX35" fmla="*/ 3657600 w 8916572"/>
              <a:gd name="connsiteY35" fmla="*/ 6370124 h 6684303"/>
              <a:gd name="connsiteX36" fmla="*/ 900333 w 8916572"/>
              <a:gd name="connsiteY36" fmla="*/ 6679614 h 6684303"/>
              <a:gd name="connsiteX37" fmla="*/ 1139483 w 8916572"/>
              <a:gd name="connsiteY37" fmla="*/ 6341989 h 6684303"/>
              <a:gd name="connsiteX38" fmla="*/ 675249 w 8916572"/>
              <a:gd name="connsiteY38" fmla="*/ 6356057 h 6684303"/>
              <a:gd name="connsiteX39" fmla="*/ 956603 w 8916572"/>
              <a:gd name="connsiteY39" fmla="*/ 6088771 h 6684303"/>
              <a:gd name="connsiteX40" fmla="*/ 703385 w 8916572"/>
              <a:gd name="connsiteY40" fmla="*/ 6088771 h 6684303"/>
              <a:gd name="connsiteX41" fmla="*/ 970671 w 8916572"/>
              <a:gd name="connsiteY41" fmla="*/ 5723011 h 6684303"/>
              <a:gd name="connsiteX42" fmla="*/ 211016 w 8916572"/>
              <a:gd name="connsiteY42" fmla="*/ 6074703 h 6684303"/>
              <a:gd name="connsiteX43" fmla="*/ 478302 w 8916572"/>
              <a:gd name="connsiteY43" fmla="*/ 5652672 h 6684303"/>
              <a:gd name="connsiteX44" fmla="*/ 196948 w 8916572"/>
              <a:gd name="connsiteY44" fmla="*/ 5723011 h 6684303"/>
              <a:gd name="connsiteX45" fmla="*/ 534573 w 8916572"/>
              <a:gd name="connsiteY45" fmla="*/ 5357251 h 6684303"/>
              <a:gd name="connsiteX46" fmla="*/ 239151 w 8916572"/>
              <a:gd name="connsiteY46" fmla="*/ 5343183 h 6684303"/>
              <a:gd name="connsiteX47" fmla="*/ 506437 w 8916572"/>
              <a:gd name="connsiteY47" fmla="*/ 4161497 h 6684303"/>
              <a:gd name="connsiteX48" fmla="*/ 225083 w 8916572"/>
              <a:gd name="connsiteY48" fmla="*/ 2965743 h 6684303"/>
              <a:gd name="connsiteX49" fmla="*/ 590843 w 8916572"/>
              <a:gd name="connsiteY49" fmla="*/ 1685583 h 6684303"/>
              <a:gd name="connsiteX50" fmla="*/ 140677 w 8916572"/>
              <a:gd name="connsiteY50" fmla="*/ 925928 h 6684303"/>
              <a:gd name="connsiteX51" fmla="*/ 548640 w 8916572"/>
              <a:gd name="connsiteY51" fmla="*/ 1052537 h 6684303"/>
              <a:gd name="connsiteX52" fmla="*/ 0 w 8916572"/>
              <a:gd name="connsiteY52" fmla="*/ 517964 h 6684303"/>
              <a:gd name="connsiteX0" fmla="*/ 0 w 8916572"/>
              <a:gd name="connsiteY0" fmla="*/ 517964 h 6684303"/>
              <a:gd name="connsiteX1" fmla="*/ 548640 w 8916572"/>
              <a:gd name="connsiteY1" fmla="*/ 771183 h 6684303"/>
              <a:gd name="connsiteX2" fmla="*/ 464234 w 8916572"/>
              <a:gd name="connsiteY2" fmla="*/ 138137 h 6684303"/>
              <a:gd name="connsiteX3" fmla="*/ 886265 w 8916572"/>
              <a:gd name="connsiteY3" fmla="*/ 321017 h 6684303"/>
              <a:gd name="connsiteX4" fmla="*/ 1209822 w 8916572"/>
              <a:gd name="connsiteY4" fmla="*/ 110001 h 6684303"/>
              <a:gd name="connsiteX5" fmla="*/ 1828800 w 8916572"/>
              <a:gd name="connsiteY5" fmla="*/ 67798 h 6684303"/>
              <a:gd name="connsiteX6" fmla="*/ 3474720 w 8916572"/>
              <a:gd name="connsiteY6" fmla="*/ 34974 h 6684303"/>
              <a:gd name="connsiteX7" fmla="*/ 4112456 w 8916572"/>
              <a:gd name="connsiteY7" fmla="*/ 277641 h 6684303"/>
              <a:gd name="connsiteX8" fmla="*/ 5106573 w 8916572"/>
              <a:gd name="connsiteY8" fmla="*/ 138137 h 6684303"/>
              <a:gd name="connsiteX9" fmla="*/ 6569613 w 8916572"/>
              <a:gd name="connsiteY9" fmla="*/ 180340 h 6684303"/>
              <a:gd name="connsiteX10" fmla="*/ 6850966 w 8916572"/>
              <a:gd name="connsiteY10" fmla="*/ 335084 h 6684303"/>
              <a:gd name="connsiteX11" fmla="*/ 7244862 w 8916572"/>
              <a:gd name="connsiteY11" fmla="*/ 110001 h 6684303"/>
              <a:gd name="connsiteX12" fmla="*/ 7272997 w 8916572"/>
              <a:gd name="connsiteY12" fmla="*/ 349152 h 6684303"/>
              <a:gd name="connsiteX13" fmla="*/ 7568419 w 8916572"/>
              <a:gd name="connsiteY13" fmla="*/ 194408 h 6684303"/>
              <a:gd name="connsiteX14" fmla="*/ 7582486 w 8916572"/>
              <a:gd name="connsiteY14" fmla="*/ 405423 h 6684303"/>
              <a:gd name="connsiteX15" fmla="*/ 7751299 w 8916572"/>
              <a:gd name="connsiteY15" fmla="*/ 250678 h 6684303"/>
              <a:gd name="connsiteX16" fmla="*/ 7709096 w 8916572"/>
              <a:gd name="connsiteY16" fmla="*/ 672709 h 6684303"/>
              <a:gd name="connsiteX17" fmla="*/ 8271803 w 8916572"/>
              <a:gd name="connsiteY17" fmla="*/ 124069 h 6684303"/>
              <a:gd name="connsiteX18" fmla="*/ 8074856 w 8916572"/>
              <a:gd name="connsiteY18" fmla="*/ 644574 h 6684303"/>
              <a:gd name="connsiteX19" fmla="*/ 8496886 w 8916572"/>
              <a:gd name="connsiteY19" fmla="*/ 517964 h 6684303"/>
              <a:gd name="connsiteX20" fmla="*/ 8356209 w 8916572"/>
              <a:gd name="connsiteY20" fmla="*/ 855589 h 6684303"/>
              <a:gd name="connsiteX21" fmla="*/ 8623496 w 8916572"/>
              <a:gd name="connsiteY21" fmla="*/ 1544906 h 6684303"/>
              <a:gd name="connsiteX22" fmla="*/ 8426548 w 8916572"/>
              <a:gd name="connsiteY22" fmla="*/ 2009140 h 6684303"/>
              <a:gd name="connsiteX23" fmla="*/ 8820443 w 8916572"/>
              <a:gd name="connsiteY23" fmla="*/ 2360832 h 6684303"/>
              <a:gd name="connsiteX24" fmla="*/ 8314006 w 8916572"/>
              <a:gd name="connsiteY24" fmla="*/ 3007946 h 6684303"/>
              <a:gd name="connsiteX25" fmla="*/ 8862646 w 8916572"/>
              <a:gd name="connsiteY25" fmla="*/ 3598789 h 6684303"/>
              <a:gd name="connsiteX26" fmla="*/ 8637563 w 8916572"/>
              <a:gd name="connsiteY26" fmla="*/ 5807417 h 6684303"/>
              <a:gd name="connsiteX27" fmla="*/ 8356209 w 8916572"/>
              <a:gd name="connsiteY27" fmla="*/ 5891823 h 6684303"/>
              <a:gd name="connsiteX28" fmla="*/ 8595360 w 8916572"/>
              <a:gd name="connsiteY28" fmla="*/ 6313854 h 6684303"/>
              <a:gd name="connsiteX29" fmla="*/ 8159262 w 8916572"/>
              <a:gd name="connsiteY29" fmla="*/ 6116906 h 6684303"/>
              <a:gd name="connsiteX30" fmla="*/ 8173329 w 8916572"/>
              <a:gd name="connsiteY30" fmla="*/ 6412328 h 6684303"/>
              <a:gd name="connsiteX31" fmla="*/ 7877908 w 8916572"/>
              <a:gd name="connsiteY31" fmla="*/ 6145041 h 6684303"/>
              <a:gd name="connsiteX32" fmla="*/ 7807569 w 8916572"/>
              <a:gd name="connsiteY32" fmla="*/ 6412328 h 6684303"/>
              <a:gd name="connsiteX33" fmla="*/ 6850966 w 8916572"/>
              <a:gd name="connsiteY33" fmla="*/ 6356057 h 6684303"/>
              <a:gd name="connsiteX34" fmla="*/ 6203853 w 8916572"/>
              <a:gd name="connsiteY34" fmla="*/ 6567072 h 6684303"/>
              <a:gd name="connsiteX35" fmla="*/ 3657600 w 8916572"/>
              <a:gd name="connsiteY35" fmla="*/ 6370124 h 6684303"/>
              <a:gd name="connsiteX36" fmla="*/ 900333 w 8916572"/>
              <a:gd name="connsiteY36" fmla="*/ 6679614 h 6684303"/>
              <a:gd name="connsiteX37" fmla="*/ 1139483 w 8916572"/>
              <a:gd name="connsiteY37" fmla="*/ 6341989 h 6684303"/>
              <a:gd name="connsiteX38" fmla="*/ 675249 w 8916572"/>
              <a:gd name="connsiteY38" fmla="*/ 6356057 h 6684303"/>
              <a:gd name="connsiteX39" fmla="*/ 956603 w 8916572"/>
              <a:gd name="connsiteY39" fmla="*/ 6088771 h 6684303"/>
              <a:gd name="connsiteX40" fmla="*/ 703385 w 8916572"/>
              <a:gd name="connsiteY40" fmla="*/ 6088771 h 6684303"/>
              <a:gd name="connsiteX41" fmla="*/ 970671 w 8916572"/>
              <a:gd name="connsiteY41" fmla="*/ 5723011 h 6684303"/>
              <a:gd name="connsiteX42" fmla="*/ 211016 w 8916572"/>
              <a:gd name="connsiteY42" fmla="*/ 6074703 h 6684303"/>
              <a:gd name="connsiteX43" fmla="*/ 478302 w 8916572"/>
              <a:gd name="connsiteY43" fmla="*/ 5652672 h 6684303"/>
              <a:gd name="connsiteX44" fmla="*/ 196948 w 8916572"/>
              <a:gd name="connsiteY44" fmla="*/ 5723011 h 6684303"/>
              <a:gd name="connsiteX45" fmla="*/ 534573 w 8916572"/>
              <a:gd name="connsiteY45" fmla="*/ 5357251 h 6684303"/>
              <a:gd name="connsiteX46" fmla="*/ 239151 w 8916572"/>
              <a:gd name="connsiteY46" fmla="*/ 5343183 h 6684303"/>
              <a:gd name="connsiteX47" fmla="*/ 506437 w 8916572"/>
              <a:gd name="connsiteY47" fmla="*/ 4161497 h 6684303"/>
              <a:gd name="connsiteX48" fmla="*/ 225083 w 8916572"/>
              <a:gd name="connsiteY48" fmla="*/ 2965743 h 6684303"/>
              <a:gd name="connsiteX49" fmla="*/ 590843 w 8916572"/>
              <a:gd name="connsiteY49" fmla="*/ 1685583 h 6684303"/>
              <a:gd name="connsiteX50" fmla="*/ 140677 w 8916572"/>
              <a:gd name="connsiteY50" fmla="*/ 925928 h 6684303"/>
              <a:gd name="connsiteX51" fmla="*/ 548640 w 8916572"/>
              <a:gd name="connsiteY51" fmla="*/ 1052537 h 6684303"/>
              <a:gd name="connsiteX52" fmla="*/ 0 w 8916572"/>
              <a:gd name="connsiteY52" fmla="*/ 517964 h 6684303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426548 w 8916572"/>
              <a:gd name="connsiteY22" fmla="*/ 2009140 h 6681959"/>
              <a:gd name="connsiteX23" fmla="*/ 8820443 w 8916572"/>
              <a:gd name="connsiteY23" fmla="*/ 2360832 h 6681959"/>
              <a:gd name="connsiteX24" fmla="*/ 8314006 w 8916572"/>
              <a:gd name="connsiteY24" fmla="*/ 3007946 h 6681959"/>
              <a:gd name="connsiteX25" fmla="*/ 8862646 w 8916572"/>
              <a:gd name="connsiteY25" fmla="*/ 3598789 h 6681959"/>
              <a:gd name="connsiteX26" fmla="*/ 8637563 w 8916572"/>
              <a:gd name="connsiteY26" fmla="*/ 5807417 h 6681959"/>
              <a:gd name="connsiteX27" fmla="*/ 8356209 w 8916572"/>
              <a:gd name="connsiteY27" fmla="*/ 5891823 h 6681959"/>
              <a:gd name="connsiteX28" fmla="*/ 8595360 w 8916572"/>
              <a:gd name="connsiteY28" fmla="*/ 6313854 h 6681959"/>
              <a:gd name="connsiteX29" fmla="*/ 8159262 w 8916572"/>
              <a:gd name="connsiteY29" fmla="*/ 6116906 h 6681959"/>
              <a:gd name="connsiteX30" fmla="*/ 8173329 w 8916572"/>
              <a:gd name="connsiteY30" fmla="*/ 6412328 h 6681959"/>
              <a:gd name="connsiteX31" fmla="*/ 7877908 w 8916572"/>
              <a:gd name="connsiteY31" fmla="*/ 6145041 h 6681959"/>
              <a:gd name="connsiteX32" fmla="*/ 7807569 w 8916572"/>
              <a:gd name="connsiteY32" fmla="*/ 6412328 h 6681959"/>
              <a:gd name="connsiteX33" fmla="*/ 6850966 w 8916572"/>
              <a:gd name="connsiteY33" fmla="*/ 6356057 h 6681959"/>
              <a:gd name="connsiteX34" fmla="*/ 6203853 w 8916572"/>
              <a:gd name="connsiteY34" fmla="*/ 6567072 h 6681959"/>
              <a:gd name="connsiteX35" fmla="*/ 3657600 w 8916572"/>
              <a:gd name="connsiteY35" fmla="*/ 6370124 h 6681959"/>
              <a:gd name="connsiteX36" fmla="*/ 3643533 w 8916572"/>
              <a:gd name="connsiteY36" fmla="*/ 6356057 h 6681959"/>
              <a:gd name="connsiteX37" fmla="*/ 900333 w 8916572"/>
              <a:gd name="connsiteY37" fmla="*/ 6679614 h 6681959"/>
              <a:gd name="connsiteX38" fmla="*/ 1139483 w 8916572"/>
              <a:gd name="connsiteY38" fmla="*/ 6341989 h 6681959"/>
              <a:gd name="connsiteX39" fmla="*/ 675249 w 8916572"/>
              <a:gd name="connsiteY39" fmla="*/ 6356057 h 6681959"/>
              <a:gd name="connsiteX40" fmla="*/ 956603 w 8916572"/>
              <a:gd name="connsiteY40" fmla="*/ 6088771 h 6681959"/>
              <a:gd name="connsiteX41" fmla="*/ 703385 w 8916572"/>
              <a:gd name="connsiteY41" fmla="*/ 6088771 h 6681959"/>
              <a:gd name="connsiteX42" fmla="*/ 970671 w 8916572"/>
              <a:gd name="connsiteY42" fmla="*/ 5723011 h 6681959"/>
              <a:gd name="connsiteX43" fmla="*/ 211016 w 8916572"/>
              <a:gd name="connsiteY43" fmla="*/ 6074703 h 6681959"/>
              <a:gd name="connsiteX44" fmla="*/ 478302 w 8916572"/>
              <a:gd name="connsiteY44" fmla="*/ 5652672 h 6681959"/>
              <a:gd name="connsiteX45" fmla="*/ 196948 w 8916572"/>
              <a:gd name="connsiteY45" fmla="*/ 5723011 h 6681959"/>
              <a:gd name="connsiteX46" fmla="*/ 534573 w 8916572"/>
              <a:gd name="connsiteY46" fmla="*/ 5357251 h 6681959"/>
              <a:gd name="connsiteX47" fmla="*/ 239151 w 8916572"/>
              <a:gd name="connsiteY47" fmla="*/ 5343183 h 6681959"/>
              <a:gd name="connsiteX48" fmla="*/ 506437 w 8916572"/>
              <a:gd name="connsiteY48" fmla="*/ 4161497 h 6681959"/>
              <a:gd name="connsiteX49" fmla="*/ 225083 w 8916572"/>
              <a:gd name="connsiteY49" fmla="*/ 2965743 h 6681959"/>
              <a:gd name="connsiteX50" fmla="*/ 590843 w 8916572"/>
              <a:gd name="connsiteY50" fmla="*/ 1685583 h 6681959"/>
              <a:gd name="connsiteX51" fmla="*/ 140677 w 8916572"/>
              <a:gd name="connsiteY51" fmla="*/ 925928 h 6681959"/>
              <a:gd name="connsiteX52" fmla="*/ 548640 w 8916572"/>
              <a:gd name="connsiteY52" fmla="*/ 1052537 h 6681959"/>
              <a:gd name="connsiteX53" fmla="*/ 0 w 8916572"/>
              <a:gd name="connsiteY53" fmla="*/ 517964 h 6681959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426548 w 8916572"/>
              <a:gd name="connsiteY22" fmla="*/ 2009140 h 6681959"/>
              <a:gd name="connsiteX23" fmla="*/ 8591843 w 8916572"/>
              <a:gd name="connsiteY23" fmla="*/ 2360832 h 6681959"/>
              <a:gd name="connsiteX24" fmla="*/ 8314006 w 8916572"/>
              <a:gd name="connsiteY24" fmla="*/ 3007946 h 6681959"/>
              <a:gd name="connsiteX25" fmla="*/ 8862646 w 8916572"/>
              <a:gd name="connsiteY25" fmla="*/ 3598789 h 6681959"/>
              <a:gd name="connsiteX26" fmla="*/ 8637563 w 8916572"/>
              <a:gd name="connsiteY26" fmla="*/ 5807417 h 6681959"/>
              <a:gd name="connsiteX27" fmla="*/ 8356209 w 8916572"/>
              <a:gd name="connsiteY27" fmla="*/ 5891823 h 6681959"/>
              <a:gd name="connsiteX28" fmla="*/ 8595360 w 8916572"/>
              <a:gd name="connsiteY28" fmla="*/ 6313854 h 6681959"/>
              <a:gd name="connsiteX29" fmla="*/ 8159262 w 8916572"/>
              <a:gd name="connsiteY29" fmla="*/ 6116906 h 6681959"/>
              <a:gd name="connsiteX30" fmla="*/ 8173329 w 8916572"/>
              <a:gd name="connsiteY30" fmla="*/ 6412328 h 6681959"/>
              <a:gd name="connsiteX31" fmla="*/ 7877908 w 8916572"/>
              <a:gd name="connsiteY31" fmla="*/ 6145041 h 6681959"/>
              <a:gd name="connsiteX32" fmla="*/ 7807569 w 8916572"/>
              <a:gd name="connsiteY32" fmla="*/ 6412328 h 6681959"/>
              <a:gd name="connsiteX33" fmla="*/ 6850966 w 8916572"/>
              <a:gd name="connsiteY33" fmla="*/ 6356057 h 6681959"/>
              <a:gd name="connsiteX34" fmla="*/ 6203853 w 8916572"/>
              <a:gd name="connsiteY34" fmla="*/ 6567072 h 6681959"/>
              <a:gd name="connsiteX35" fmla="*/ 3657600 w 8916572"/>
              <a:gd name="connsiteY35" fmla="*/ 6370124 h 6681959"/>
              <a:gd name="connsiteX36" fmla="*/ 3643533 w 8916572"/>
              <a:gd name="connsiteY36" fmla="*/ 6356057 h 6681959"/>
              <a:gd name="connsiteX37" fmla="*/ 900333 w 8916572"/>
              <a:gd name="connsiteY37" fmla="*/ 6679614 h 6681959"/>
              <a:gd name="connsiteX38" fmla="*/ 1139483 w 8916572"/>
              <a:gd name="connsiteY38" fmla="*/ 6341989 h 6681959"/>
              <a:gd name="connsiteX39" fmla="*/ 675249 w 8916572"/>
              <a:gd name="connsiteY39" fmla="*/ 6356057 h 6681959"/>
              <a:gd name="connsiteX40" fmla="*/ 956603 w 8916572"/>
              <a:gd name="connsiteY40" fmla="*/ 6088771 h 6681959"/>
              <a:gd name="connsiteX41" fmla="*/ 703385 w 8916572"/>
              <a:gd name="connsiteY41" fmla="*/ 6088771 h 6681959"/>
              <a:gd name="connsiteX42" fmla="*/ 970671 w 8916572"/>
              <a:gd name="connsiteY42" fmla="*/ 5723011 h 6681959"/>
              <a:gd name="connsiteX43" fmla="*/ 211016 w 8916572"/>
              <a:gd name="connsiteY43" fmla="*/ 6074703 h 6681959"/>
              <a:gd name="connsiteX44" fmla="*/ 478302 w 8916572"/>
              <a:gd name="connsiteY44" fmla="*/ 5652672 h 6681959"/>
              <a:gd name="connsiteX45" fmla="*/ 196948 w 8916572"/>
              <a:gd name="connsiteY45" fmla="*/ 5723011 h 6681959"/>
              <a:gd name="connsiteX46" fmla="*/ 534573 w 8916572"/>
              <a:gd name="connsiteY46" fmla="*/ 5357251 h 6681959"/>
              <a:gd name="connsiteX47" fmla="*/ 239151 w 8916572"/>
              <a:gd name="connsiteY47" fmla="*/ 5343183 h 6681959"/>
              <a:gd name="connsiteX48" fmla="*/ 506437 w 8916572"/>
              <a:gd name="connsiteY48" fmla="*/ 4161497 h 6681959"/>
              <a:gd name="connsiteX49" fmla="*/ 225083 w 8916572"/>
              <a:gd name="connsiteY49" fmla="*/ 2965743 h 6681959"/>
              <a:gd name="connsiteX50" fmla="*/ 590843 w 8916572"/>
              <a:gd name="connsiteY50" fmla="*/ 1685583 h 6681959"/>
              <a:gd name="connsiteX51" fmla="*/ 140677 w 8916572"/>
              <a:gd name="connsiteY51" fmla="*/ 925928 h 6681959"/>
              <a:gd name="connsiteX52" fmla="*/ 548640 w 8916572"/>
              <a:gd name="connsiteY52" fmla="*/ 1052537 h 6681959"/>
              <a:gd name="connsiteX53" fmla="*/ 0 w 8916572"/>
              <a:gd name="connsiteY53" fmla="*/ 517964 h 6681959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426548 w 8916572"/>
              <a:gd name="connsiteY22" fmla="*/ 2009140 h 6681959"/>
              <a:gd name="connsiteX23" fmla="*/ 8807548 w 8916572"/>
              <a:gd name="connsiteY23" fmla="*/ 2023208 h 6681959"/>
              <a:gd name="connsiteX24" fmla="*/ 8591843 w 8916572"/>
              <a:gd name="connsiteY24" fmla="*/ 2360832 h 6681959"/>
              <a:gd name="connsiteX25" fmla="*/ 8314006 w 8916572"/>
              <a:gd name="connsiteY25" fmla="*/ 3007946 h 6681959"/>
              <a:gd name="connsiteX26" fmla="*/ 8862646 w 8916572"/>
              <a:gd name="connsiteY26" fmla="*/ 3598789 h 6681959"/>
              <a:gd name="connsiteX27" fmla="*/ 8637563 w 8916572"/>
              <a:gd name="connsiteY27" fmla="*/ 5807417 h 6681959"/>
              <a:gd name="connsiteX28" fmla="*/ 8356209 w 8916572"/>
              <a:gd name="connsiteY28" fmla="*/ 5891823 h 6681959"/>
              <a:gd name="connsiteX29" fmla="*/ 8595360 w 8916572"/>
              <a:gd name="connsiteY29" fmla="*/ 6313854 h 6681959"/>
              <a:gd name="connsiteX30" fmla="*/ 8159262 w 8916572"/>
              <a:gd name="connsiteY30" fmla="*/ 6116906 h 6681959"/>
              <a:gd name="connsiteX31" fmla="*/ 8173329 w 8916572"/>
              <a:gd name="connsiteY31" fmla="*/ 6412328 h 6681959"/>
              <a:gd name="connsiteX32" fmla="*/ 7877908 w 8916572"/>
              <a:gd name="connsiteY32" fmla="*/ 6145041 h 6681959"/>
              <a:gd name="connsiteX33" fmla="*/ 7807569 w 8916572"/>
              <a:gd name="connsiteY33" fmla="*/ 6412328 h 6681959"/>
              <a:gd name="connsiteX34" fmla="*/ 6850966 w 8916572"/>
              <a:gd name="connsiteY34" fmla="*/ 6356057 h 6681959"/>
              <a:gd name="connsiteX35" fmla="*/ 6203853 w 8916572"/>
              <a:gd name="connsiteY35" fmla="*/ 6567072 h 6681959"/>
              <a:gd name="connsiteX36" fmla="*/ 3657600 w 8916572"/>
              <a:gd name="connsiteY36" fmla="*/ 6370124 h 6681959"/>
              <a:gd name="connsiteX37" fmla="*/ 3643533 w 8916572"/>
              <a:gd name="connsiteY37" fmla="*/ 6356057 h 6681959"/>
              <a:gd name="connsiteX38" fmla="*/ 900333 w 8916572"/>
              <a:gd name="connsiteY38" fmla="*/ 6679614 h 6681959"/>
              <a:gd name="connsiteX39" fmla="*/ 1139483 w 8916572"/>
              <a:gd name="connsiteY39" fmla="*/ 6341989 h 6681959"/>
              <a:gd name="connsiteX40" fmla="*/ 675249 w 8916572"/>
              <a:gd name="connsiteY40" fmla="*/ 6356057 h 6681959"/>
              <a:gd name="connsiteX41" fmla="*/ 956603 w 8916572"/>
              <a:gd name="connsiteY41" fmla="*/ 6088771 h 6681959"/>
              <a:gd name="connsiteX42" fmla="*/ 703385 w 8916572"/>
              <a:gd name="connsiteY42" fmla="*/ 6088771 h 6681959"/>
              <a:gd name="connsiteX43" fmla="*/ 970671 w 8916572"/>
              <a:gd name="connsiteY43" fmla="*/ 5723011 h 6681959"/>
              <a:gd name="connsiteX44" fmla="*/ 211016 w 8916572"/>
              <a:gd name="connsiteY44" fmla="*/ 6074703 h 6681959"/>
              <a:gd name="connsiteX45" fmla="*/ 478302 w 8916572"/>
              <a:gd name="connsiteY45" fmla="*/ 5652672 h 6681959"/>
              <a:gd name="connsiteX46" fmla="*/ 196948 w 8916572"/>
              <a:gd name="connsiteY46" fmla="*/ 5723011 h 6681959"/>
              <a:gd name="connsiteX47" fmla="*/ 534573 w 8916572"/>
              <a:gd name="connsiteY47" fmla="*/ 5357251 h 6681959"/>
              <a:gd name="connsiteX48" fmla="*/ 239151 w 8916572"/>
              <a:gd name="connsiteY48" fmla="*/ 5343183 h 6681959"/>
              <a:gd name="connsiteX49" fmla="*/ 506437 w 8916572"/>
              <a:gd name="connsiteY49" fmla="*/ 4161497 h 6681959"/>
              <a:gd name="connsiteX50" fmla="*/ 225083 w 8916572"/>
              <a:gd name="connsiteY50" fmla="*/ 2965743 h 6681959"/>
              <a:gd name="connsiteX51" fmla="*/ 590843 w 8916572"/>
              <a:gd name="connsiteY51" fmla="*/ 1685583 h 6681959"/>
              <a:gd name="connsiteX52" fmla="*/ 140677 w 8916572"/>
              <a:gd name="connsiteY52" fmla="*/ 925928 h 6681959"/>
              <a:gd name="connsiteX53" fmla="*/ 548640 w 8916572"/>
              <a:gd name="connsiteY53" fmla="*/ 1052537 h 6681959"/>
              <a:gd name="connsiteX54" fmla="*/ 0 w 8916572"/>
              <a:gd name="connsiteY54" fmla="*/ 517964 h 6681959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731348 w 8916572"/>
              <a:gd name="connsiteY22" fmla="*/ 1780540 h 6681959"/>
              <a:gd name="connsiteX23" fmla="*/ 8807548 w 8916572"/>
              <a:gd name="connsiteY23" fmla="*/ 2023208 h 6681959"/>
              <a:gd name="connsiteX24" fmla="*/ 8591843 w 8916572"/>
              <a:gd name="connsiteY24" fmla="*/ 2360832 h 6681959"/>
              <a:gd name="connsiteX25" fmla="*/ 8314006 w 8916572"/>
              <a:gd name="connsiteY25" fmla="*/ 3007946 h 6681959"/>
              <a:gd name="connsiteX26" fmla="*/ 8862646 w 8916572"/>
              <a:gd name="connsiteY26" fmla="*/ 3598789 h 6681959"/>
              <a:gd name="connsiteX27" fmla="*/ 8637563 w 8916572"/>
              <a:gd name="connsiteY27" fmla="*/ 5807417 h 6681959"/>
              <a:gd name="connsiteX28" fmla="*/ 8356209 w 8916572"/>
              <a:gd name="connsiteY28" fmla="*/ 5891823 h 6681959"/>
              <a:gd name="connsiteX29" fmla="*/ 8595360 w 8916572"/>
              <a:gd name="connsiteY29" fmla="*/ 6313854 h 6681959"/>
              <a:gd name="connsiteX30" fmla="*/ 8159262 w 8916572"/>
              <a:gd name="connsiteY30" fmla="*/ 6116906 h 6681959"/>
              <a:gd name="connsiteX31" fmla="*/ 8173329 w 8916572"/>
              <a:gd name="connsiteY31" fmla="*/ 6412328 h 6681959"/>
              <a:gd name="connsiteX32" fmla="*/ 7877908 w 8916572"/>
              <a:gd name="connsiteY32" fmla="*/ 6145041 h 6681959"/>
              <a:gd name="connsiteX33" fmla="*/ 7807569 w 8916572"/>
              <a:gd name="connsiteY33" fmla="*/ 6412328 h 6681959"/>
              <a:gd name="connsiteX34" fmla="*/ 6850966 w 8916572"/>
              <a:gd name="connsiteY34" fmla="*/ 6356057 h 6681959"/>
              <a:gd name="connsiteX35" fmla="*/ 6203853 w 8916572"/>
              <a:gd name="connsiteY35" fmla="*/ 6567072 h 6681959"/>
              <a:gd name="connsiteX36" fmla="*/ 3657600 w 8916572"/>
              <a:gd name="connsiteY36" fmla="*/ 6370124 h 6681959"/>
              <a:gd name="connsiteX37" fmla="*/ 3643533 w 8916572"/>
              <a:gd name="connsiteY37" fmla="*/ 6356057 h 6681959"/>
              <a:gd name="connsiteX38" fmla="*/ 900333 w 8916572"/>
              <a:gd name="connsiteY38" fmla="*/ 6679614 h 6681959"/>
              <a:gd name="connsiteX39" fmla="*/ 1139483 w 8916572"/>
              <a:gd name="connsiteY39" fmla="*/ 6341989 h 6681959"/>
              <a:gd name="connsiteX40" fmla="*/ 675249 w 8916572"/>
              <a:gd name="connsiteY40" fmla="*/ 6356057 h 6681959"/>
              <a:gd name="connsiteX41" fmla="*/ 956603 w 8916572"/>
              <a:gd name="connsiteY41" fmla="*/ 6088771 h 6681959"/>
              <a:gd name="connsiteX42" fmla="*/ 703385 w 8916572"/>
              <a:gd name="connsiteY42" fmla="*/ 6088771 h 6681959"/>
              <a:gd name="connsiteX43" fmla="*/ 970671 w 8916572"/>
              <a:gd name="connsiteY43" fmla="*/ 5723011 h 6681959"/>
              <a:gd name="connsiteX44" fmla="*/ 211016 w 8916572"/>
              <a:gd name="connsiteY44" fmla="*/ 6074703 h 6681959"/>
              <a:gd name="connsiteX45" fmla="*/ 478302 w 8916572"/>
              <a:gd name="connsiteY45" fmla="*/ 5652672 h 6681959"/>
              <a:gd name="connsiteX46" fmla="*/ 196948 w 8916572"/>
              <a:gd name="connsiteY46" fmla="*/ 5723011 h 6681959"/>
              <a:gd name="connsiteX47" fmla="*/ 534573 w 8916572"/>
              <a:gd name="connsiteY47" fmla="*/ 5357251 h 6681959"/>
              <a:gd name="connsiteX48" fmla="*/ 239151 w 8916572"/>
              <a:gd name="connsiteY48" fmla="*/ 5343183 h 6681959"/>
              <a:gd name="connsiteX49" fmla="*/ 506437 w 8916572"/>
              <a:gd name="connsiteY49" fmla="*/ 4161497 h 6681959"/>
              <a:gd name="connsiteX50" fmla="*/ 225083 w 8916572"/>
              <a:gd name="connsiteY50" fmla="*/ 2965743 h 6681959"/>
              <a:gd name="connsiteX51" fmla="*/ 590843 w 8916572"/>
              <a:gd name="connsiteY51" fmla="*/ 1685583 h 6681959"/>
              <a:gd name="connsiteX52" fmla="*/ 140677 w 8916572"/>
              <a:gd name="connsiteY52" fmla="*/ 925928 h 6681959"/>
              <a:gd name="connsiteX53" fmla="*/ 548640 w 8916572"/>
              <a:gd name="connsiteY53" fmla="*/ 1052537 h 6681959"/>
              <a:gd name="connsiteX54" fmla="*/ 0 w 8916572"/>
              <a:gd name="connsiteY54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1544906 h 6681959"/>
              <a:gd name="connsiteX22" fmla="*/ 8731348 w 8884920"/>
              <a:gd name="connsiteY22" fmla="*/ 1780540 h 6681959"/>
              <a:gd name="connsiteX23" fmla="*/ 8807548 w 8884920"/>
              <a:gd name="connsiteY23" fmla="*/ 2023208 h 6681959"/>
              <a:gd name="connsiteX24" fmla="*/ 8591843 w 8884920"/>
              <a:gd name="connsiteY24" fmla="*/ 2360832 h 6681959"/>
              <a:gd name="connsiteX25" fmla="*/ 8771206 w 8884920"/>
              <a:gd name="connsiteY25" fmla="*/ 3007946 h 6681959"/>
              <a:gd name="connsiteX26" fmla="*/ 8862646 w 8884920"/>
              <a:gd name="connsiteY26" fmla="*/ 3598789 h 6681959"/>
              <a:gd name="connsiteX27" fmla="*/ 8637563 w 8884920"/>
              <a:gd name="connsiteY27" fmla="*/ 5807417 h 6681959"/>
              <a:gd name="connsiteX28" fmla="*/ 8356209 w 8884920"/>
              <a:gd name="connsiteY28" fmla="*/ 5891823 h 6681959"/>
              <a:gd name="connsiteX29" fmla="*/ 8595360 w 8884920"/>
              <a:gd name="connsiteY29" fmla="*/ 6313854 h 6681959"/>
              <a:gd name="connsiteX30" fmla="*/ 8159262 w 8884920"/>
              <a:gd name="connsiteY30" fmla="*/ 6116906 h 6681959"/>
              <a:gd name="connsiteX31" fmla="*/ 8173329 w 8884920"/>
              <a:gd name="connsiteY31" fmla="*/ 6412328 h 6681959"/>
              <a:gd name="connsiteX32" fmla="*/ 7877908 w 8884920"/>
              <a:gd name="connsiteY32" fmla="*/ 6145041 h 6681959"/>
              <a:gd name="connsiteX33" fmla="*/ 7807569 w 8884920"/>
              <a:gd name="connsiteY33" fmla="*/ 6412328 h 6681959"/>
              <a:gd name="connsiteX34" fmla="*/ 6850966 w 8884920"/>
              <a:gd name="connsiteY34" fmla="*/ 6356057 h 6681959"/>
              <a:gd name="connsiteX35" fmla="*/ 6203853 w 8884920"/>
              <a:gd name="connsiteY35" fmla="*/ 6567072 h 6681959"/>
              <a:gd name="connsiteX36" fmla="*/ 3657600 w 8884920"/>
              <a:gd name="connsiteY36" fmla="*/ 6370124 h 6681959"/>
              <a:gd name="connsiteX37" fmla="*/ 3643533 w 8884920"/>
              <a:gd name="connsiteY37" fmla="*/ 6356057 h 6681959"/>
              <a:gd name="connsiteX38" fmla="*/ 900333 w 8884920"/>
              <a:gd name="connsiteY38" fmla="*/ 6679614 h 6681959"/>
              <a:gd name="connsiteX39" fmla="*/ 1139483 w 8884920"/>
              <a:gd name="connsiteY39" fmla="*/ 6341989 h 6681959"/>
              <a:gd name="connsiteX40" fmla="*/ 675249 w 8884920"/>
              <a:gd name="connsiteY40" fmla="*/ 6356057 h 6681959"/>
              <a:gd name="connsiteX41" fmla="*/ 956603 w 8884920"/>
              <a:gd name="connsiteY41" fmla="*/ 6088771 h 6681959"/>
              <a:gd name="connsiteX42" fmla="*/ 703385 w 8884920"/>
              <a:gd name="connsiteY42" fmla="*/ 6088771 h 6681959"/>
              <a:gd name="connsiteX43" fmla="*/ 970671 w 8884920"/>
              <a:gd name="connsiteY43" fmla="*/ 5723011 h 6681959"/>
              <a:gd name="connsiteX44" fmla="*/ 211016 w 8884920"/>
              <a:gd name="connsiteY44" fmla="*/ 6074703 h 6681959"/>
              <a:gd name="connsiteX45" fmla="*/ 478302 w 8884920"/>
              <a:gd name="connsiteY45" fmla="*/ 5652672 h 6681959"/>
              <a:gd name="connsiteX46" fmla="*/ 196948 w 8884920"/>
              <a:gd name="connsiteY46" fmla="*/ 5723011 h 6681959"/>
              <a:gd name="connsiteX47" fmla="*/ 534573 w 8884920"/>
              <a:gd name="connsiteY47" fmla="*/ 5357251 h 6681959"/>
              <a:gd name="connsiteX48" fmla="*/ 239151 w 8884920"/>
              <a:gd name="connsiteY48" fmla="*/ 5343183 h 6681959"/>
              <a:gd name="connsiteX49" fmla="*/ 506437 w 8884920"/>
              <a:gd name="connsiteY49" fmla="*/ 4161497 h 6681959"/>
              <a:gd name="connsiteX50" fmla="*/ 225083 w 8884920"/>
              <a:gd name="connsiteY50" fmla="*/ 2965743 h 6681959"/>
              <a:gd name="connsiteX51" fmla="*/ 590843 w 8884920"/>
              <a:gd name="connsiteY51" fmla="*/ 1685583 h 6681959"/>
              <a:gd name="connsiteX52" fmla="*/ 140677 w 8884920"/>
              <a:gd name="connsiteY52" fmla="*/ 925928 h 6681959"/>
              <a:gd name="connsiteX53" fmla="*/ 548640 w 8884920"/>
              <a:gd name="connsiteY53" fmla="*/ 1052537 h 6681959"/>
              <a:gd name="connsiteX54" fmla="*/ 0 w 8884920"/>
              <a:gd name="connsiteY54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15449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4303"/>
              <a:gd name="connsiteX1" fmla="*/ 548640 w 8884920"/>
              <a:gd name="connsiteY1" fmla="*/ 771183 h 6684303"/>
              <a:gd name="connsiteX2" fmla="*/ 464234 w 8884920"/>
              <a:gd name="connsiteY2" fmla="*/ 138137 h 6684303"/>
              <a:gd name="connsiteX3" fmla="*/ 886265 w 8884920"/>
              <a:gd name="connsiteY3" fmla="*/ 321017 h 6684303"/>
              <a:gd name="connsiteX4" fmla="*/ 1209822 w 8884920"/>
              <a:gd name="connsiteY4" fmla="*/ 110001 h 6684303"/>
              <a:gd name="connsiteX5" fmla="*/ 1828800 w 8884920"/>
              <a:gd name="connsiteY5" fmla="*/ 67798 h 6684303"/>
              <a:gd name="connsiteX6" fmla="*/ 3474720 w 8884920"/>
              <a:gd name="connsiteY6" fmla="*/ 34974 h 6684303"/>
              <a:gd name="connsiteX7" fmla="*/ 4112456 w 8884920"/>
              <a:gd name="connsiteY7" fmla="*/ 277641 h 6684303"/>
              <a:gd name="connsiteX8" fmla="*/ 5106573 w 8884920"/>
              <a:gd name="connsiteY8" fmla="*/ 138137 h 6684303"/>
              <a:gd name="connsiteX9" fmla="*/ 6569613 w 8884920"/>
              <a:gd name="connsiteY9" fmla="*/ 180340 h 6684303"/>
              <a:gd name="connsiteX10" fmla="*/ 6850966 w 8884920"/>
              <a:gd name="connsiteY10" fmla="*/ 335084 h 6684303"/>
              <a:gd name="connsiteX11" fmla="*/ 7244862 w 8884920"/>
              <a:gd name="connsiteY11" fmla="*/ 110001 h 6684303"/>
              <a:gd name="connsiteX12" fmla="*/ 7272997 w 8884920"/>
              <a:gd name="connsiteY12" fmla="*/ 349152 h 6684303"/>
              <a:gd name="connsiteX13" fmla="*/ 7568419 w 8884920"/>
              <a:gd name="connsiteY13" fmla="*/ 194408 h 6684303"/>
              <a:gd name="connsiteX14" fmla="*/ 7582486 w 8884920"/>
              <a:gd name="connsiteY14" fmla="*/ 405423 h 6684303"/>
              <a:gd name="connsiteX15" fmla="*/ 7751299 w 8884920"/>
              <a:gd name="connsiteY15" fmla="*/ 250678 h 6684303"/>
              <a:gd name="connsiteX16" fmla="*/ 7709096 w 8884920"/>
              <a:gd name="connsiteY16" fmla="*/ 672709 h 6684303"/>
              <a:gd name="connsiteX17" fmla="*/ 8271803 w 8884920"/>
              <a:gd name="connsiteY17" fmla="*/ 124069 h 6684303"/>
              <a:gd name="connsiteX18" fmla="*/ 8074856 w 8884920"/>
              <a:gd name="connsiteY18" fmla="*/ 644574 h 6684303"/>
              <a:gd name="connsiteX19" fmla="*/ 8496886 w 8884920"/>
              <a:gd name="connsiteY19" fmla="*/ 517964 h 6684303"/>
              <a:gd name="connsiteX20" fmla="*/ 8356209 w 8884920"/>
              <a:gd name="connsiteY20" fmla="*/ 855589 h 6684303"/>
              <a:gd name="connsiteX21" fmla="*/ 8623496 w 8884920"/>
              <a:gd name="connsiteY21" fmla="*/ 859106 h 6684303"/>
              <a:gd name="connsiteX22" fmla="*/ 8852096 w 8884920"/>
              <a:gd name="connsiteY22" fmla="*/ 582441 h 6684303"/>
              <a:gd name="connsiteX23" fmla="*/ 8731348 w 8884920"/>
              <a:gd name="connsiteY23" fmla="*/ 1780540 h 6684303"/>
              <a:gd name="connsiteX24" fmla="*/ 8807548 w 8884920"/>
              <a:gd name="connsiteY24" fmla="*/ 2023208 h 6684303"/>
              <a:gd name="connsiteX25" fmla="*/ 8591843 w 8884920"/>
              <a:gd name="connsiteY25" fmla="*/ 2360832 h 6684303"/>
              <a:gd name="connsiteX26" fmla="*/ 8771206 w 8884920"/>
              <a:gd name="connsiteY26" fmla="*/ 3007946 h 6684303"/>
              <a:gd name="connsiteX27" fmla="*/ 8862646 w 8884920"/>
              <a:gd name="connsiteY27" fmla="*/ 3598789 h 6684303"/>
              <a:gd name="connsiteX28" fmla="*/ 8637563 w 8884920"/>
              <a:gd name="connsiteY28" fmla="*/ 5807417 h 6684303"/>
              <a:gd name="connsiteX29" fmla="*/ 8356209 w 8884920"/>
              <a:gd name="connsiteY29" fmla="*/ 5891823 h 6684303"/>
              <a:gd name="connsiteX30" fmla="*/ 8595360 w 8884920"/>
              <a:gd name="connsiteY30" fmla="*/ 6313854 h 6684303"/>
              <a:gd name="connsiteX31" fmla="*/ 8159262 w 8884920"/>
              <a:gd name="connsiteY31" fmla="*/ 6116906 h 6684303"/>
              <a:gd name="connsiteX32" fmla="*/ 8173329 w 8884920"/>
              <a:gd name="connsiteY32" fmla="*/ 6412328 h 6684303"/>
              <a:gd name="connsiteX33" fmla="*/ 7877908 w 8884920"/>
              <a:gd name="connsiteY33" fmla="*/ 6145041 h 6684303"/>
              <a:gd name="connsiteX34" fmla="*/ 7807569 w 8884920"/>
              <a:gd name="connsiteY34" fmla="*/ 6412328 h 6684303"/>
              <a:gd name="connsiteX35" fmla="*/ 6850966 w 8884920"/>
              <a:gd name="connsiteY35" fmla="*/ 6356057 h 6684303"/>
              <a:gd name="connsiteX36" fmla="*/ 6203853 w 8884920"/>
              <a:gd name="connsiteY36" fmla="*/ 6567072 h 6684303"/>
              <a:gd name="connsiteX37" fmla="*/ 3657600 w 8884920"/>
              <a:gd name="connsiteY37" fmla="*/ 6370124 h 6684303"/>
              <a:gd name="connsiteX38" fmla="*/ 900333 w 8884920"/>
              <a:gd name="connsiteY38" fmla="*/ 6679614 h 6684303"/>
              <a:gd name="connsiteX39" fmla="*/ 1139483 w 8884920"/>
              <a:gd name="connsiteY39" fmla="*/ 6341989 h 6684303"/>
              <a:gd name="connsiteX40" fmla="*/ 675249 w 8884920"/>
              <a:gd name="connsiteY40" fmla="*/ 6356057 h 6684303"/>
              <a:gd name="connsiteX41" fmla="*/ 956603 w 8884920"/>
              <a:gd name="connsiteY41" fmla="*/ 6088771 h 6684303"/>
              <a:gd name="connsiteX42" fmla="*/ 703385 w 8884920"/>
              <a:gd name="connsiteY42" fmla="*/ 6088771 h 6684303"/>
              <a:gd name="connsiteX43" fmla="*/ 970671 w 8884920"/>
              <a:gd name="connsiteY43" fmla="*/ 5723011 h 6684303"/>
              <a:gd name="connsiteX44" fmla="*/ 211016 w 8884920"/>
              <a:gd name="connsiteY44" fmla="*/ 6074703 h 6684303"/>
              <a:gd name="connsiteX45" fmla="*/ 478302 w 8884920"/>
              <a:gd name="connsiteY45" fmla="*/ 5652672 h 6684303"/>
              <a:gd name="connsiteX46" fmla="*/ 196948 w 8884920"/>
              <a:gd name="connsiteY46" fmla="*/ 5723011 h 6684303"/>
              <a:gd name="connsiteX47" fmla="*/ 534573 w 8884920"/>
              <a:gd name="connsiteY47" fmla="*/ 5357251 h 6684303"/>
              <a:gd name="connsiteX48" fmla="*/ 239151 w 8884920"/>
              <a:gd name="connsiteY48" fmla="*/ 5343183 h 6684303"/>
              <a:gd name="connsiteX49" fmla="*/ 506437 w 8884920"/>
              <a:gd name="connsiteY49" fmla="*/ 4161497 h 6684303"/>
              <a:gd name="connsiteX50" fmla="*/ 225083 w 8884920"/>
              <a:gd name="connsiteY50" fmla="*/ 2965743 h 6684303"/>
              <a:gd name="connsiteX51" fmla="*/ 590843 w 8884920"/>
              <a:gd name="connsiteY51" fmla="*/ 1685583 h 6684303"/>
              <a:gd name="connsiteX52" fmla="*/ 140677 w 8884920"/>
              <a:gd name="connsiteY52" fmla="*/ 925928 h 6684303"/>
              <a:gd name="connsiteX53" fmla="*/ 548640 w 8884920"/>
              <a:gd name="connsiteY53" fmla="*/ 1052537 h 6684303"/>
              <a:gd name="connsiteX54" fmla="*/ 0 w 8884920"/>
              <a:gd name="connsiteY54" fmla="*/ 517964 h 6684303"/>
              <a:gd name="connsiteX0" fmla="*/ 0 w 8884920"/>
              <a:gd name="connsiteY0" fmla="*/ 517964 h 6722334"/>
              <a:gd name="connsiteX1" fmla="*/ 548640 w 8884920"/>
              <a:gd name="connsiteY1" fmla="*/ 771183 h 6722334"/>
              <a:gd name="connsiteX2" fmla="*/ 464234 w 8884920"/>
              <a:gd name="connsiteY2" fmla="*/ 138137 h 6722334"/>
              <a:gd name="connsiteX3" fmla="*/ 886265 w 8884920"/>
              <a:gd name="connsiteY3" fmla="*/ 321017 h 6722334"/>
              <a:gd name="connsiteX4" fmla="*/ 1209822 w 8884920"/>
              <a:gd name="connsiteY4" fmla="*/ 110001 h 6722334"/>
              <a:gd name="connsiteX5" fmla="*/ 1828800 w 8884920"/>
              <a:gd name="connsiteY5" fmla="*/ 67798 h 6722334"/>
              <a:gd name="connsiteX6" fmla="*/ 3474720 w 8884920"/>
              <a:gd name="connsiteY6" fmla="*/ 34974 h 6722334"/>
              <a:gd name="connsiteX7" fmla="*/ 4112456 w 8884920"/>
              <a:gd name="connsiteY7" fmla="*/ 277641 h 6722334"/>
              <a:gd name="connsiteX8" fmla="*/ 5106573 w 8884920"/>
              <a:gd name="connsiteY8" fmla="*/ 138137 h 6722334"/>
              <a:gd name="connsiteX9" fmla="*/ 6569613 w 8884920"/>
              <a:gd name="connsiteY9" fmla="*/ 180340 h 6722334"/>
              <a:gd name="connsiteX10" fmla="*/ 6850966 w 8884920"/>
              <a:gd name="connsiteY10" fmla="*/ 335084 h 6722334"/>
              <a:gd name="connsiteX11" fmla="*/ 7244862 w 8884920"/>
              <a:gd name="connsiteY11" fmla="*/ 110001 h 6722334"/>
              <a:gd name="connsiteX12" fmla="*/ 7272997 w 8884920"/>
              <a:gd name="connsiteY12" fmla="*/ 349152 h 6722334"/>
              <a:gd name="connsiteX13" fmla="*/ 7568419 w 8884920"/>
              <a:gd name="connsiteY13" fmla="*/ 194408 h 6722334"/>
              <a:gd name="connsiteX14" fmla="*/ 7582486 w 8884920"/>
              <a:gd name="connsiteY14" fmla="*/ 405423 h 6722334"/>
              <a:gd name="connsiteX15" fmla="*/ 7751299 w 8884920"/>
              <a:gd name="connsiteY15" fmla="*/ 250678 h 6722334"/>
              <a:gd name="connsiteX16" fmla="*/ 7709096 w 8884920"/>
              <a:gd name="connsiteY16" fmla="*/ 672709 h 6722334"/>
              <a:gd name="connsiteX17" fmla="*/ 8271803 w 8884920"/>
              <a:gd name="connsiteY17" fmla="*/ 124069 h 6722334"/>
              <a:gd name="connsiteX18" fmla="*/ 8074856 w 8884920"/>
              <a:gd name="connsiteY18" fmla="*/ 644574 h 6722334"/>
              <a:gd name="connsiteX19" fmla="*/ 8496886 w 8884920"/>
              <a:gd name="connsiteY19" fmla="*/ 517964 h 6722334"/>
              <a:gd name="connsiteX20" fmla="*/ 8356209 w 8884920"/>
              <a:gd name="connsiteY20" fmla="*/ 855589 h 6722334"/>
              <a:gd name="connsiteX21" fmla="*/ 8623496 w 8884920"/>
              <a:gd name="connsiteY21" fmla="*/ 859106 h 6722334"/>
              <a:gd name="connsiteX22" fmla="*/ 8852096 w 8884920"/>
              <a:gd name="connsiteY22" fmla="*/ 582441 h 6722334"/>
              <a:gd name="connsiteX23" fmla="*/ 8731348 w 8884920"/>
              <a:gd name="connsiteY23" fmla="*/ 1780540 h 6722334"/>
              <a:gd name="connsiteX24" fmla="*/ 8807548 w 8884920"/>
              <a:gd name="connsiteY24" fmla="*/ 2023208 h 6722334"/>
              <a:gd name="connsiteX25" fmla="*/ 8591843 w 8884920"/>
              <a:gd name="connsiteY25" fmla="*/ 2360832 h 6722334"/>
              <a:gd name="connsiteX26" fmla="*/ 8771206 w 8884920"/>
              <a:gd name="connsiteY26" fmla="*/ 3007946 h 6722334"/>
              <a:gd name="connsiteX27" fmla="*/ 8862646 w 8884920"/>
              <a:gd name="connsiteY27" fmla="*/ 3598789 h 6722334"/>
              <a:gd name="connsiteX28" fmla="*/ 8637563 w 8884920"/>
              <a:gd name="connsiteY28" fmla="*/ 5807417 h 6722334"/>
              <a:gd name="connsiteX29" fmla="*/ 8356209 w 8884920"/>
              <a:gd name="connsiteY29" fmla="*/ 5891823 h 6722334"/>
              <a:gd name="connsiteX30" fmla="*/ 8595360 w 8884920"/>
              <a:gd name="connsiteY30" fmla="*/ 6313854 h 6722334"/>
              <a:gd name="connsiteX31" fmla="*/ 8159262 w 8884920"/>
              <a:gd name="connsiteY31" fmla="*/ 6116906 h 6722334"/>
              <a:gd name="connsiteX32" fmla="*/ 8173329 w 8884920"/>
              <a:gd name="connsiteY32" fmla="*/ 6412328 h 6722334"/>
              <a:gd name="connsiteX33" fmla="*/ 7877908 w 8884920"/>
              <a:gd name="connsiteY33" fmla="*/ 6145041 h 6722334"/>
              <a:gd name="connsiteX34" fmla="*/ 7807569 w 8884920"/>
              <a:gd name="connsiteY34" fmla="*/ 6412328 h 6722334"/>
              <a:gd name="connsiteX35" fmla="*/ 6850966 w 8884920"/>
              <a:gd name="connsiteY35" fmla="*/ 6356057 h 6722334"/>
              <a:gd name="connsiteX36" fmla="*/ 6203853 w 8884920"/>
              <a:gd name="connsiteY36" fmla="*/ 6567072 h 6722334"/>
              <a:gd name="connsiteX37" fmla="*/ 3657600 w 8884920"/>
              <a:gd name="connsiteY37" fmla="*/ 6370124 h 6722334"/>
              <a:gd name="connsiteX38" fmla="*/ 3643012 w 8884920"/>
              <a:gd name="connsiteY38" fmla="*/ 6598307 h 6722334"/>
              <a:gd name="connsiteX39" fmla="*/ 900333 w 8884920"/>
              <a:gd name="connsiteY39" fmla="*/ 6679614 h 6722334"/>
              <a:gd name="connsiteX40" fmla="*/ 1139483 w 8884920"/>
              <a:gd name="connsiteY40" fmla="*/ 6341989 h 6722334"/>
              <a:gd name="connsiteX41" fmla="*/ 675249 w 8884920"/>
              <a:gd name="connsiteY41" fmla="*/ 6356057 h 6722334"/>
              <a:gd name="connsiteX42" fmla="*/ 956603 w 8884920"/>
              <a:gd name="connsiteY42" fmla="*/ 6088771 h 6722334"/>
              <a:gd name="connsiteX43" fmla="*/ 703385 w 8884920"/>
              <a:gd name="connsiteY43" fmla="*/ 6088771 h 6722334"/>
              <a:gd name="connsiteX44" fmla="*/ 970671 w 8884920"/>
              <a:gd name="connsiteY44" fmla="*/ 5723011 h 6722334"/>
              <a:gd name="connsiteX45" fmla="*/ 211016 w 8884920"/>
              <a:gd name="connsiteY45" fmla="*/ 6074703 h 6722334"/>
              <a:gd name="connsiteX46" fmla="*/ 478302 w 8884920"/>
              <a:gd name="connsiteY46" fmla="*/ 5652672 h 6722334"/>
              <a:gd name="connsiteX47" fmla="*/ 196948 w 8884920"/>
              <a:gd name="connsiteY47" fmla="*/ 5723011 h 6722334"/>
              <a:gd name="connsiteX48" fmla="*/ 534573 w 8884920"/>
              <a:gd name="connsiteY48" fmla="*/ 5357251 h 6722334"/>
              <a:gd name="connsiteX49" fmla="*/ 239151 w 8884920"/>
              <a:gd name="connsiteY49" fmla="*/ 5343183 h 6722334"/>
              <a:gd name="connsiteX50" fmla="*/ 506437 w 8884920"/>
              <a:gd name="connsiteY50" fmla="*/ 4161497 h 6722334"/>
              <a:gd name="connsiteX51" fmla="*/ 225083 w 8884920"/>
              <a:gd name="connsiteY51" fmla="*/ 2965743 h 6722334"/>
              <a:gd name="connsiteX52" fmla="*/ 590843 w 8884920"/>
              <a:gd name="connsiteY52" fmla="*/ 1685583 h 6722334"/>
              <a:gd name="connsiteX53" fmla="*/ 140677 w 8884920"/>
              <a:gd name="connsiteY53" fmla="*/ 925928 h 6722334"/>
              <a:gd name="connsiteX54" fmla="*/ 548640 w 8884920"/>
              <a:gd name="connsiteY54" fmla="*/ 1052537 h 6722334"/>
              <a:gd name="connsiteX55" fmla="*/ 0 w 8884920"/>
              <a:gd name="connsiteY55" fmla="*/ 517964 h 6722334"/>
              <a:gd name="connsiteX0" fmla="*/ 0 w 8884920"/>
              <a:gd name="connsiteY0" fmla="*/ 517964 h 6722362"/>
              <a:gd name="connsiteX1" fmla="*/ 548640 w 8884920"/>
              <a:gd name="connsiteY1" fmla="*/ 771183 h 6722362"/>
              <a:gd name="connsiteX2" fmla="*/ 464234 w 8884920"/>
              <a:gd name="connsiteY2" fmla="*/ 138137 h 6722362"/>
              <a:gd name="connsiteX3" fmla="*/ 886265 w 8884920"/>
              <a:gd name="connsiteY3" fmla="*/ 321017 h 6722362"/>
              <a:gd name="connsiteX4" fmla="*/ 1209822 w 8884920"/>
              <a:gd name="connsiteY4" fmla="*/ 110001 h 6722362"/>
              <a:gd name="connsiteX5" fmla="*/ 1828800 w 8884920"/>
              <a:gd name="connsiteY5" fmla="*/ 67798 h 6722362"/>
              <a:gd name="connsiteX6" fmla="*/ 3474720 w 8884920"/>
              <a:gd name="connsiteY6" fmla="*/ 34974 h 6722362"/>
              <a:gd name="connsiteX7" fmla="*/ 4112456 w 8884920"/>
              <a:gd name="connsiteY7" fmla="*/ 277641 h 6722362"/>
              <a:gd name="connsiteX8" fmla="*/ 5106573 w 8884920"/>
              <a:gd name="connsiteY8" fmla="*/ 138137 h 6722362"/>
              <a:gd name="connsiteX9" fmla="*/ 6569613 w 8884920"/>
              <a:gd name="connsiteY9" fmla="*/ 180340 h 6722362"/>
              <a:gd name="connsiteX10" fmla="*/ 6850966 w 8884920"/>
              <a:gd name="connsiteY10" fmla="*/ 335084 h 6722362"/>
              <a:gd name="connsiteX11" fmla="*/ 7244862 w 8884920"/>
              <a:gd name="connsiteY11" fmla="*/ 110001 h 6722362"/>
              <a:gd name="connsiteX12" fmla="*/ 7272997 w 8884920"/>
              <a:gd name="connsiteY12" fmla="*/ 349152 h 6722362"/>
              <a:gd name="connsiteX13" fmla="*/ 7568419 w 8884920"/>
              <a:gd name="connsiteY13" fmla="*/ 194408 h 6722362"/>
              <a:gd name="connsiteX14" fmla="*/ 7582486 w 8884920"/>
              <a:gd name="connsiteY14" fmla="*/ 405423 h 6722362"/>
              <a:gd name="connsiteX15" fmla="*/ 7751299 w 8884920"/>
              <a:gd name="connsiteY15" fmla="*/ 250678 h 6722362"/>
              <a:gd name="connsiteX16" fmla="*/ 7709096 w 8884920"/>
              <a:gd name="connsiteY16" fmla="*/ 672709 h 6722362"/>
              <a:gd name="connsiteX17" fmla="*/ 8271803 w 8884920"/>
              <a:gd name="connsiteY17" fmla="*/ 124069 h 6722362"/>
              <a:gd name="connsiteX18" fmla="*/ 8074856 w 8884920"/>
              <a:gd name="connsiteY18" fmla="*/ 644574 h 6722362"/>
              <a:gd name="connsiteX19" fmla="*/ 8496886 w 8884920"/>
              <a:gd name="connsiteY19" fmla="*/ 517964 h 6722362"/>
              <a:gd name="connsiteX20" fmla="*/ 8356209 w 8884920"/>
              <a:gd name="connsiteY20" fmla="*/ 855589 h 6722362"/>
              <a:gd name="connsiteX21" fmla="*/ 8623496 w 8884920"/>
              <a:gd name="connsiteY21" fmla="*/ 859106 h 6722362"/>
              <a:gd name="connsiteX22" fmla="*/ 8852096 w 8884920"/>
              <a:gd name="connsiteY22" fmla="*/ 582441 h 6722362"/>
              <a:gd name="connsiteX23" fmla="*/ 8731348 w 8884920"/>
              <a:gd name="connsiteY23" fmla="*/ 1780540 h 6722362"/>
              <a:gd name="connsiteX24" fmla="*/ 8807548 w 8884920"/>
              <a:gd name="connsiteY24" fmla="*/ 2023208 h 6722362"/>
              <a:gd name="connsiteX25" fmla="*/ 8591843 w 8884920"/>
              <a:gd name="connsiteY25" fmla="*/ 2360832 h 6722362"/>
              <a:gd name="connsiteX26" fmla="*/ 8771206 w 8884920"/>
              <a:gd name="connsiteY26" fmla="*/ 3007946 h 6722362"/>
              <a:gd name="connsiteX27" fmla="*/ 8862646 w 8884920"/>
              <a:gd name="connsiteY27" fmla="*/ 3598789 h 6722362"/>
              <a:gd name="connsiteX28" fmla="*/ 8637563 w 8884920"/>
              <a:gd name="connsiteY28" fmla="*/ 5807417 h 6722362"/>
              <a:gd name="connsiteX29" fmla="*/ 8356209 w 8884920"/>
              <a:gd name="connsiteY29" fmla="*/ 5891823 h 6722362"/>
              <a:gd name="connsiteX30" fmla="*/ 8595360 w 8884920"/>
              <a:gd name="connsiteY30" fmla="*/ 6313854 h 6722362"/>
              <a:gd name="connsiteX31" fmla="*/ 8159262 w 8884920"/>
              <a:gd name="connsiteY31" fmla="*/ 6116906 h 6722362"/>
              <a:gd name="connsiteX32" fmla="*/ 8173329 w 8884920"/>
              <a:gd name="connsiteY32" fmla="*/ 6412328 h 6722362"/>
              <a:gd name="connsiteX33" fmla="*/ 7877908 w 8884920"/>
              <a:gd name="connsiteY33" fmla="*/ 6145041 h 6722362"/>
              <a:gd name="connsiteX34" fmla="*/ 7807569 w 8884920"/>
              <a:gd name="connsiteY34" fmla="*/ 6412328 h 6722362"/>
              <a:gd name="connsiteX35" fmla="*/ 6850966 w 8884920"/>
              <a:gd name="connsiteY35" fmla="*/ 6356057 h 6722362"/>
              <a:gd name="connsiteX36" fmla="*/ 6203853 w 8884920"/>
              <a:gd name="connsiteY36" fmla="*/ 6567072 h 6722362"/>
              <a:gd name="connsiteX37" fmla="*/ 3657600 w 8884920"/>
              <a:gd name="connsiteY37" fmla="*/ 6370124 h 6722362"/>
              <a:gd name="connsiteX38" fmla="*/ 2957106 w 8884920"/>
              <a:gd name="connsiteY38" fmla="*/ 6598476 h 6722362"/>
              <a:gd name="connsiteX39" fmla="*/ 900333 w 8884920"/>
              <a:gd name="connsiteY39" fmla="*/ 6679614 h 6722362"/>
              <a:gd name="connsiteX40" fmla="*/ 1139483 w 8884920"/>
              <a:gd name="connsiteY40" fmla="*/ 6341989 h 6722362"/>
              <a:gd name="connsiteX41" fmla="*/ 675249 w 8884920"/>
              <a:gd name="connsiteY41" fmla="*/ 6356057 h 6722362"/>
              <a:gd name="connsiteX42" fmla="*/ 956603 w 8884920"/>
              <a:gd name="connsiteY42" fmla="*/ 6088771 h 6722362"/>
              <a:gd name="connsiteX43" fmla="*/ 703385 w 8884920"/>
              <a:gd name="connsiteY43" fmla="*/ 6088771 h 6722362"/>
              <a:gd name="connsiteX44" fmla="*/ 970671 w 8884920"/>
              <a:gd name="connsiteY44" fmla="*/ 5723011 h 6722362"/>
              <a:gd name="connsiteX45" fmla="*/ 211016 w 8884920"/>
              <a:gd name="connsiteY45" fmla="*/ 6074703 h 6722362"/>
              <a:gd name="connsiteX46" fmla="*/ 478302 w 8884920"/>
              <a:gd name="connsiteY46" fmla="*/ 5652672 h 6722362"/>
              <a:gd name="connsiteX47" fmla="*/ 196948 w 8884920"/>
              <a:gd name="connsiteY47" fmla="*/ 5723011 h 6722362"/>
              <a:gd name="connsiteX48" fmla="*/ 534573 w 8884920"/>
              <a:gd name="connsiteY48" fmla="*/ 5357251 h 6722362"/>
              <a:gd name="connsiteX49" fmla="*/ 239151 w 8884920"/>
              <a:gd name="connsiteY49" fmla="*/ 5343183 h 6722362"/>
              <a:gd name="connsiteX50" fmla="*/ 506437 w 8884920"/>
              <a:gd name="connsiteY50" fmla="*/ 4161497 h 6722362"/>
              <a:gd name="connsiteX51" fmla="*/ 225083 w 8884920"/>
              <a:gd name="connsiteY51" fmla="*/ 2965743 h 6722362"/>
              <a:gd name="connsiteX52" fmla="*/ 590843 w 8884920"/>
              <a:gd name="connsiteY52" fmla="*/ 1685583 h 6722362"/>
              <a:gd name="connsiteX53" fmla="*/ 140677 w 8884920"/>
              <a:gd name="connsiteY53" fmla="*/ 925928 h 6722362"/>
              <a:gd name="connsiteX54" fmla="*/ 548640 w 8884920"/>
              <a:gd name="connsiteY54" fmla="*/ 1052537 h 6722362"/>
              <a:gd name="connsiteX55" fmla="*/ 0 w 8884920"/>
              <a:gd name="connsiteY55" fmla="*/ 517964 h 6722362"/>
              <a:gd name="connsiteX0" fmla="*/ 0 w 8884920"/>
              <a:gd name="connsiteY0" fmla="*/ 517964 h 6722390"/>
              <a:gd name="connsiteX1" fmla="*/ 548640 w 8884920"/>
              <a:gd name="connsiteY1" fmla="*/ 771183 h 6722390"/>
              <a:gd name="connsiteX2" fmla="*/ 464234 w 8884920"/>
              <a:gd name="connsiteY2" fmla="*/ 138137 h 6722390"/>
              <a:gd name="connsiteX3" fmla="*/ 886265 w 8884920"/>
              <a:gd name="connsiteY3" fmla="*/ 321017 h 6722390"/>
              <a:gd name="connsiteX4" fmla="*/ 1209822 w 8884920"/>
              <a:gd name="connsiteY4" fmla="*/ 110001 h 6722390"/>
              <a:gd name="connsiteX5" fmla="*/ 1828800 w 8884920"/>
              <a:gd name="connsiteY5" fmla="*/ 67798 h 6722390"/>
              <a:gd name="connsiteX6" fmla="*/ 3474720 w 8884920"/>
              <a:gd name="connsiteY6" fmla="*/ 34974 h 6722390"/>
              <a:gd name="connsiteX7" fmla="*/ 4112456 w 8884920"/>
              <a:gd name="connsiteY7" fmla="*/ 277641 h 6722390"/>
              <a:gd name="connsiteX8" fmla="*/ 5106573 w 8884920"/>
              <a:gd name="connsiteY8" fmla="*/ 138137 h 6722390"/>
              <a:gd name="connsiteX9" fmla="*/ 6569613 w 8884920"/>
              <a:gd name="connsiteY9" fmla="*/ 180340 h 6722390"/>
              <a:gd name="connsiteX10" fmla="*/ 6850966 w 8884920"/>
              <a:gd name="connsiteY10" fmla="*/ 335084 h 6722390"/>
              <a:gd name="connsiteX11" fmla="*/ 7244862 w 8884920"/>
              <a:gd name="connsiteY11" fmla="*/ 110001 h 6722390"/>
              <a:gd name="connsiteX12" fmla="*/ 7272997 w 8884920"/>
              <a:gd name="connsiteY12" fmla="*/ 349152 h 6722390"/>
              <a:gd name="connsiteX13" fmla="*/ 7568419 w 8884920"/>
              <a:gd name="connsiteY13" fmla="*/ 194408 h 6722390"/>
              <a:gd name="connsiteX14" fmla="*/ 7582486 w 8884920"/>
              <a:gd name="connsiteY14" fmla="*/ 405423 h 6722390"/>
              <a:gd name="connsiteX15" fmla="*/ 7751299 w 8884920"/>
              <a:gd name="connsiteY15" fmla="*/ 250678 h 6722390"/>
              <a:gd name="connsiteX16" fmla="*/ 7709096 w 8884920"/>
              <a:gd name="connsiteY16" fmla="*/ 672709 h 6722390"/>
              <a:gd name="connsiteX17" fmla="*/ 8271803 w 8884920"/>
              <a:gd name="connsiteY17" fmla="*/ 124069 h 6722390"/>
              <a:gd name="connsiteX18" fmla="*/ 8074856 w 8884920"/>
              <a:gd name="connsiteY18" fmla="*/ 644574 h 6722390"/>
              <a:gd name="connsiteX19" fmla="*/ 8496886 w 8884920"/>
              <a:gd name="connsiteY19" fmla="*/ 517964 h 6722390"/>
              <a:gd name="connsiteX20" fmla="*/ 8356209 w 8884920"/>
              <a:gd name="connsiteY20" fmla="*/ 855589 h 6722390"/>
              <a:gd name="connsiteX21" fmla="*/ 8623496 w 8884920"/>
              <a:gd name="connsiteY21" fmla="*/ 859106 h 6722390"/>
              <a:gd name="connsiteX22" fmla="*/ 8852096 w 8884920"/>
              <a:gd name="connsiteY22" fmla="*/ 582441 h 6722390"/>
              <a:gd name="connsiteX23" fmla="*/ 8731348 w 8884920"/>
              <a:gd name="connsiteY23" fmla="*/ 1780540 h 6722390"/>
              <a:gd name="connsiteX24" fmla="*/ 8807548 w 8884920"/>
              <a:gd name="connsiteY24" fmla="*/ 2023208 h 6722390"/>
              <a:gd name="connsiteX25" fmla="*/ 8591843 w 8884920"/>
              <a:gd name="connsiteY25" fmla="*/ 2360832 h 6722390"/>
              <a:gd name="connsiteX26" fmla="*/ 8771206 w 8884920"/>
              <a:gd name="connsiteY26" fmla="*/ 3007946 h 6722390"/>
              <a:gd name="connsiteX27" fmla="*/ 8862646 w 8884920"/>
              <a:gd name="connsiteY27" fmla="*/ 3598789 h 6722390"/>
              <a:gd name="connsiteX28" fmla="*/ 8637563 w 8884920"/>
              <a:gd name="connsiteY28" fmla="*/ 5807417 h 6722390"/>
              <a:gd name="connsiteX29" fmla="*/ 8356209 w 8884920"/>
              <a:gd name="connsiteY29" fmla="*/ 5891823 h 6722390"/>
              <a:gd name="connsiteX30" fmla="*/ 8595360 w 8884920"/>
              <a:gd name="connsiteY30" fmla="*/ 6313854 h 6722390"/>
              <a:gd name="connsiteX31" fmla="*/ 8159262 w 8884920"/>
              <a:gd name="connsiteY31" fmla="*/ 6116906 h 6722390"/>
              <a:gd name="connsiteX32" fmla="*/ 8173329 w 8884920"/>
              <a:gd name="connsiteY32" fmla="*/ 6412328 h 6722390"/>
              <a:gd name="connsiteX33" fmla="*/ 7877908 w 8884920"/>
              <a:gd name="connsiteY33" fmla="*/ 6145041 h 6722390"/>
              <a:gd name="connsiteX34" fmla="*/ 7807569 w 8884920"/>
              <a:gd name="connsiteY34" fmla="*/ 6412328 h 6722390"/>
              <a:gd name="connsiteX35" fmla="*/ 6850966 w 8884920"/>
              <a:gd name="connsiteY35" fmla="*/ 6356057 h 6722390"/>
              <a:gd name="connsiteX36" fmla="*/ 6203853 w 8884920"/>
              <a:gd name="connsiteY36" fmla="*/ 6567072 h 6722390"/>
              <a:gd name="connsiteX37" fmla="*/ 3657600 w 8884920"/>
              <a:gd name="connsiteY37" fmla="*/ 6370124 h 6722390"/>
              <a:gd name="connsiteX38" fmla="*/ 2195027 w 8884920"/>
              <a:gd name="connsiteY38" fmla="*/ 6598645 h 6722390"/>
              <a:gd name="connsiteX39" fmla="*/ 900333 w 8884920"/>
              <a:gd name="connsiteY39" fmla="*/ 6679614 h 6722390"/>
              <a:gd name="connsiteX40" fmla="*/ 1139483 w 8884920"/>
              <a:gd name="connsiteY40" fmla="*/ 6341989 h 6722390"/>
              <a:gd name="connsiteX41" fmla="*/ 675249 w 8884920"/>
              <a:gd name="connsiteY41" fmla="*/ 6356057 h 6722390"/>
              <a:gd name="connsiteX42" fmla="*/ 956603 w 8884920"/>
              <a:gd name="connsiteY42" fmla="*/ 6088771 h 6722390"/>
              <a:gd name="connsiteX43" fmla="*/ 703385 w 8884920"/>
              <a:gd name="connsiteY43" fmla="*/ 6088771 h 6722390"/>
              <a:gd name="connsiteX44" fmla="*/ 970671 w 8884920"/>
              <a:gd name="connsiteY44" fmla="*/ 5723011 h 6722390"/>
              <a:gd name="connsiteX45" fmla="*/ 211016 w 8884920"/>
              <a:gd name="connsiteY45" fmla="*/ 6074703 h 6722390"/>
              <a:gd name="connsiteX46" fmla="*/ 478302 w 8884920"/>
              <a:gd name="connsiteY46" fmla="*/ 5652672 h 6722390"/>
              <a:gd name="connsiteX47" fmla="*/ 196948 w 8884920"/>
              <a:gd name="connsiteY47" fmla="*/ 5723011 h 6722390"/>
              <a:gd name="connsiteX48" fmla="*/ 534573 w 8884920"/>
              <a:gd name="connsiteY48" fmla="*/ 5357251 h 6722390"/>
              <a:gd name="connsiteX49" fmla="*/ 239151 w 8884920"/>
              <a:gd name="connsiteY49" fmla="*/ 5343183 h 6722390"/>
              <a:gd name="connsiteX50" fmla="*/ 506437 w 8884920"/>
              <a:gd name="connsiteY50" fmla="*/ 4161497 h 6722390"/>
              <a:gd name="connsiteX51" fmla="*/ 225083 w 8884920"/>
              <a:gd name="connsiteY51" fmla="*/ 2965743 h 6722390"/>
              <a:gd name="connsiteX52" fmla="*/ 590843 w 8884920"/>
              <a:gd name="connsiteY52" fmla="*/ 1685583 h 6722390"/>
              <a:gd name="connsiteX53" fmla="*/ 140677 w 8884920"/>
              <a:gd name="connsiteY53" fmla="*/ 925928 h 6722390"/>
              <a:gd name="connsiteX54" fmla="*/ 548640 w 8884920"/>
              <a:gd name="connsiteY54" fmla="*/ 1052537 h 6722390"/>
              <a:gd name="connsiteX55" fmla="*/ 0 w 8884920"/>
              <a:gd name="connsiteY55" fmla="*/ 517964 h 6722390"/>
              <a:gd name="connsiteX0" fmla="*/ 0 w 8884920"/>
              <a:gd name="connsiteY0" fmla="*/ 517964 h 6722390"/>
              <a:gd name="connsiteX1" fmla="*/ 548640 w 8884920"/>
              <a:gd name="connsiteY1" fmla="*/ 771183 h 6722390"/>
              <a:gd name="connsiteX2" fmla="*/ 464234 w 8884920"/>
              <a:gd name="connsiteY2" fmla="*/ 138137 h 6722390"/>
              <a:gd name="connsiteX3" fmla="*/ 886265 w 8884920"/>
              <a:gd name="connsiteY3" fmla="*/ 321017 h 6722390"/>
              <a:gd name="connsiteX4" fmla="*/ 1209822 w 8884920"/>
              <a:gd name="connsiteY4" fmla="*/ 110001 h 6722390"/>
              <a:gd name="connsiteX5" fmla="*/ 1828800 w 8884920"/>
              <a:gd name="connsiteY5" fmla="*/ 67798 h 6722390"/>
              <a:gd name="connsiteX6" fmla="*/ 3474720 w 8884920"/>
              <a:gd name="connsiteY6" fmla="*/ 34974 h 6722390"/>
              <a:gd name="connsiteX7" fmla="*/ 4112456 w 8884920"/>
              <a:gd name="connsiteY7" fmla="*/ 277641 h 6722390"/>
              <a:gd name="connsiteX8" fmla="*/ 5106573 w 8884920"/>
              <a:gd name="connsiteY8" fmla="*/ 138137 h 6722390"/>
              <a:gd name="connsiteX9" fmla="*/ 6569613 w 8884920"/>
              <a:gd name="connsiteY9" fmla="*/ 180340 h 6722390"/>
              <a:gd name="connsiteX10" fmla="*/ 6850966 w 8884920"/>
              <a:gd name="connsiteY10" fmla="*/ 335084 h 6722390"/>
              <a:gd name="connsiteX11" fmla="*/ 7244862 w 8884920"/>
              <a:gd name="connsiteY11" fmla="*/ 110001 h 6722390"/>
              <a:gd name="connsiteX12" fmla="*/ 7272997 w 8884920"/>
              <a:gd name="connsiteY12" fmla="*/ 349152 h 6722390"/>
              <a:gd name="connsiteX13" fmla="*/ 7568419 w 8884920"/>
              <a:gd name="connsiteY13" fmla="*/ 194408 h 6722390"/>
              <a:gd name="connsiteX14" fmla="*/ 7582486 w 8884920"/>
              <a:gd name="connsiteY14" fmla="*/ 405423 h 6722390"/>
              <a:gd name="connsiteX15" fmla="*/ 7751299 w 8884920"/>
              <a:gd name="connsiteY15" fmla="*/ 250678 h 6722390"/>
              <a:gd name="connsiteX16" fmla="*/ 7709096 w 8884920"/>
              <a:gd name="connsiteY16" fmla="*/ 672709 h 6722390"/>
              <a:gd name="connsiteX17" fmla="*/ 8271803 w 8884920"/>
              <a:gd name="connsiteY17" fmla="*/ 124069 h 6722390"/>
              <a:gd name="connsiteX18" fmla="*/ 8074856 w 8884920"/>
              <a:gd name="connsiteY18" fmla="*/ 644574 h 6722390"/>
              <a:gd name="connsiteX19" fmla="*/ 8496886 w 8884920"/>
              <a:gd name="connsiteY19" fmla="*/ 517964 h 6722390"/>
              <a:gd name="connsiteX20" fmla="*/ 8356209 w 8884920"/>
              <a:gd name="connsiteY20" fmla="*/ 855589 h 6722390"/>
              <a:gd name="connsiteX21" fmla="*/ 8623496 w 8884920"/>
              <a:gd name="connsiteY21" fmla="*/ 859106 h 6722390"/>
              <a:gd name="connsiteX22" fmla="*/ 8852096 w 8884920"/>
              <a:gd name="connsiteY22" fmla="*/ 582441 h 6722390"/>
              <a:gd name="connsiteX23" fmla="*/ 8731348 w 8884920"/>
              <a:gd name="connsiteY23" fmla="*/ 1780540 h 6722390"/>
              <a:gd name="connsiteX24" fmla="*/ 8807548 w 8884920"/>
              <a:gd name="connsiteY24" fmla="*/ 2023208 h 6722390"/>
              <a:gd name="connsiteX25" fmla="*/ 8591843 w 8884920"/>
              <a:gd name="connsiteY25" fmla="*/ 2360832 h 6722390"/>
              <a:gd name="connsiteX26" fmla="*/ 8771206 w 8884920"/>
              <a:gd name="connsiteY26" fmla="*/ 3007946 h 6722390"/>
              <a:gd name="connsiteX27" fmla="*/ 8862646 w 8884920"/>
              <a:gd name="connsiteY27" fmla="*/ 3598789 h 6722390"/>
              <a:gd name="connsiteX28" fmla="*/ 8637563 w 8884920"/>
              <a:gd name="connsiteY28" fmla="*/ 5807417 h 6722390"/>
              <a:gd name="connsiteX29" fmla="*/ 8356209 w 8884920"/>
              <a:gd name="connsiteY29" fmla="*/ 5891823 h 6722390"/>
              <a:gd name="connsiteX30" fmla="*/ 8595360 w 8884920"/>
              <a:gd name="connsiteY30" fmla="*/ 6313854 h 6722390"/>
              <a:gd name="connsiteX31" fmla="*/ 8159262 w 8884920"/>
              <a:gd name="connsiteY31" fmla="*/ 6116906 h 6722390"/>
              <a:gd name="connsiteX32" fmla="*/ 8173329 w 8884920"/>
              <a:gd name="connsiteY32" fmla="*/ 6412328 h 6722390"/>
              <a:gd name="connsiteX33" fmla="*/ 7877908 w 8884920"/>
              <a:gd name="connsiteY33" fmla="*/ 6145041 h 6722390"/>
              <a:gd name="connsiteX34" fmla="*/ 7807569 w 8884920"/>
              <a:gd name="connsiteY34" fmla="*/ 6412328 h 6722390"/>
              <a:gd name="connsiteX35" fmla="*/ 6850966 w 8884920"/>
              <a:gd name="connsiteY35" fmla="*/ 6356057 h 6722390"/>
              <a:gd name="connsiteX36" fmla="*/ 6203853 w 8884920"/>
              <a:gd name="connsiteY36" fmla="*/ 6567072 h 6722390"/>
              <a:gd name="connsiteX37" fmla="*/ 3657469 w 8884920"/>
              <a:gd name="connsiteY37" fmla="*/ 6370287 h 6722390"/>
              <a:gd name="connsiteX38" fmla="*/ 2195027 w 8884920"/>
              <a:gd name="connsiteY38" fmla="*/ 6598645 h 6722390"/>
              <a:gd name="connsiteX39" fmla="*/ 900333 w 8884920"/>
              <a:gd name="connsiteY39" fmla="*/ 6679614 h 6722390"/>
              <a:gd name="connsiteX40" fmla="*/ 1139483 w 8884920"/>
              <a:gd name="connsiteY40" fmla="*/ 6341989 h 6722390"/>
              <a:gd name="connsiteX41" fmla="*/ 675249 w 8884920"/>
              <a:gd name="connsiteY41" fmla="*/ 6356057 h 6722390"/>
              <a:gd name="connsiteX42" fmla="*/ 956603 w 8884920"/>
              <a:gd name="connsiteY42" fmla="*/ 6088771 h 6722390"/>
              <a:gd name="connsiteX43" fmla="*/ 703385 w 8884920"/>
              <a:gd name="connsiteY43" fmla="*/ 6088771 h 6722390"/>
              <a:gd name="connsiteX44" fmla="*/ 970671 w 8884920"/>
              <a:gd name="connsiteY44" fmla="*/ 5723011 h 6722390"/>
              <a:gd name="connsiteX45" fmla="*/ 211016 w 8884920"/>
              <a:gd name="connsiteY45" fmla="*/ 6074703 h 6722390"/>
              <a:gd name="connsiteX46" fmla="*/ 478302 w 8884920"/>
              <a:gd name="connsiteY46" fmla="*/ 5652672 h 6722390"/>
              <a:gd name="connsiteX47" fmla="*/ 196948 w 8884920"/>
              <a:gd name="connsiteY47" fmla="*/ 5723011 h 6722390"/>
              <a:gd name="connsiteX48" fmla="*/ 534573 w 8884920"/>
              <a:gd name="connsiteY48" fmla="*/ 5357251 h 6722390"/>
              <a:gd name="connsiteX49" fmla="*/ 239151 w 8884920"/>
              <a:gd name="connsiteY49" fmla="*/ 5343183 h 6722390"/>
              <a:gd name="connsiteX50" fmla="*/ 506437 w 8884920"/>
              <a:gd name="connsiteY50" fmla="*/ 4161497 h 6722390"/>
              <a:gd name="connsiteX51" fmla="*/ 225083 w 8884920"/>
              <a:gd name="connsiteY51" fmla="*/ 2965743 h 6722390"/>
              <a:gd name="connsiteX52" fmla="*/ 590843 w 8884920"/>
              <a:gd name="connsiteY52" fmla="*/ 1685583 h 6722390"/>
              <a:gd name="connsiteX53" fmla="*/ 140677 w 8884920"/>
              <a:gd name="connsiteY53" fmla="*/ 925928 h 6722390"/>
              <a:gd name="connsiteX54" fmla="*/ 548640 w 8884920"/>
              <a:gd name="connsiteY54" fmla="*/ 1052537 h 6722390"/>
              <a:gd name="connsiteX55" fmla="*/ 0 w 8884920"/>
              <a:gd name="connsiteY55" fmla="*/ 517964 h 6722390"/>
              <a:gd name="connsiteX0" fmla="*/ 0 w 8884920"/>
              <a:gd name="connsiteY0" fmla="*/ 517964 h 6722390"/>
              <a:gd name="connsiteX1" fmla="*/ 548640 w 8884920"/>
              <a:gd name="connsiteY1" fmla="*/ 771183 h 6722390"/>
              <a:gd name="connsiteX2" fmla="*/ 464234 w 8884920"/>
              <a:gd name="connsiteY2" fmla="*/ 138137 h 6722390"/>
              <a:gd name="connsiteX3" fmla="*/ 886265 w 8884920"/>
              <a:gd name="connsiteY3" fmla="*/ 321017 h 6722390"/>
              <a:gd name="connsiteX4" fmla="*/ 1209822 w 8884920"/>
              <a:gd name="connsiteY4" fmla="*/ 110001 h 6722390"/>
              <a:gd name="connsiteX5" fmla="*/ 1828800 w 8884920"/>
              <a:gd name="connsiteY5" fmla="*/ 67798 h 6722390"/>
              <a:gd name="connsiteX6" fmla="*/ 3474720 w 8884920"/>
              <a:gd name="connsiteY6" fmla="*/ 34974 h 6722390"/>
              <a:gd name="connsiteX7" fmla="*/ 4112456 w 8884920"/>
              <a:gd name="connsiteY7" fmla="*/ 277641 h 6722390"/>
              <a:gd name="connsiteX8" fmla="*/ 5106573 w 8884920"/>
              <a:gd name="connsiteY8" fmla="*/ 138137 h 6722390"/>
              <a:gd name="connsiteX9" fmla="*/ 6569613 w 8884920"/>
              <a:gd name="connsiteY9" fmla="*/ 180340 h 6722390"/>
              <a:gd name="connsiteX10" fmla="*/ 6850966 w 8884920"/>
              <a:gd name="connsiteY10" fmla="*/ 335084 h 6722390"/>
              <a:gd name="connsiteX11" fmla="*/ 7244862 w 8884920"/>
              <a:gd name="connsiteY11" fmla="*/ 110001 h 6722390"/>
              <a:gd name="connsiteX12" fmla="*/ 7272997 w 8884920"/>
              <a:gd name="connsiteY12" fmla="*/ 349152 h 6722390"/>
              <a:gd name="connsiteX13" fmla="*/ 7568419 w 8884920"/>
              <a:gd name="connsiteY13" fmla="*/ 194408 h 6722390"/>
              <a:gd name="connsiteX14" fmla="*/ 7582486 w 8884920"/>
              <a:gd name="connsiteY14" fmla="*/ 405423 h 6722390"/>
              <a:gd name="connsiteX15" fmla="*/ 7751299 w 8884920"/>
              <a:gd name="connsiteY15" fmla="*/ 250678 h 6722390"/>
              <a:gd name="connsiteX16" fmla="*/ 7709096 w 8884920"/>
              <a:gd name="connsiteY16" fmla="*/ 672709 h 6722390"/>
              <a:gd name="connsiteX17" fmla="*/ 8271803 w 8884920"/>
              <a:gd name="connsiteY17" fmla="*/ 124069 h 6722390"/>
              <a:gd name="connsiteX18" fmla="*/ 8074856 w 8884920"/>
              <a:gd name="connsiteY18" fmla="*/ 644574 h 6722390"/>
              <a:gd name="connsiteX19" fmla="*/ 8496886 w 8884920"/>
              <a:gd name="connsiteY19" fmla="*/ 517964 h 6722390"/>
              <a:gd name="connsiteX20" fmla="*/ 8356209 w 8884920"/>
              <a:gd name="connsiteY20" fmla="*/ 855589 h 6722390"/>
              <a:gd name="connsiteX21" fmla="*/ 8623496 w 8884920"/>
              <a:gd name="connsiteY21" fmla="*/ 859106 h 6722390"/>
              <a:gd name="connsiteX22" fmla="*/ 8852096 w 8884920"/>
              <a:gd name="connsiteY22" fmla="*/ 582441 h 6722390"/>
              <a:gd name="connsiteX23" fmla="*/ 8731348 w 8884920"/>
              <a:gd name="connsiteY23" fmla="*/ 1780540 h 6722390"/>
              <a:gd name="connsiteX24" fmla="*/ 8807548 w 8884920"/>
              <a:gd name="connsiteY24" fmla="*/ 2023208 h 6722390"/>
              <a:gd name="connsiteX25" fmla="*/ 8591843 w 8884920"/>
              <a:gd name="connsiteY25" fmla="*/ 2360832 h 6722390"/>
              <a:gd name="connsiteX26" fmla="*/ 8771206 w 8884920"/>
              <a:gd name="connsiteY26" fmla="*/ 3007946 h 6722390"/>
              <a:gd name="connsiteX27" fmla="*/ 8862646 w 8884920"/>
              <a:gd name="connsiteY27" fmla="*/ 3598789 h 6722390"/>
              <a:gd name="connsiteX28" fmla="*/ 8637563 w 8884920"/>
              <a:gd name="connsiteY28" fmla="*/ 5807417 h 6722390"/>
              <a:gd name="connsiteX29" fmla="*/ 8356209 w 8884920"/>
              <a:gd name="connsiteY29" fmla="*/ 5891823 h 6722390"/>
              <a:gd name="connsiteX30" fmla="*/ 8595360 w 8884920"/>
              <a:gd name="connsiteY30" fmla="*/ 6313854 h 6722390"/>
              <a:gd name="connsiteX31" fmla="*/ 8159262 w 8884920"/>
              <a:gd name="connsiteY31" fmla="*/ 6116906 h 6722390"/>
              <a:gd name="connsiteX32" fmla="*/ 8173329 w 8884920"/>
              <a:gd name="connsiteY32" fmla="*/ 6412328 h 6722390"/>
              <a:gd name="connsiteX33" fmla="*/ 7877908 w 8884920"/>
              <a:gd name="connsiteY33" fmla="*/ 6145041 h 6722390"/>
              <a:gd name="connsiteX34" fmla="*/ 7807569 w 8884920"/>
              <a:gd name="connsiteY34" fmla="*/ 6412328 h 6722390"/>
              <a:gd name="connsiteX35" fmla="*/ 6850966 w 8884920"/>
              <a:gd name="connsiteY35" fmla="*/ 6356057 h 6722390"/>
              <a:gd name="connsiteX36" fmla="*/ 6203853 w 8884920"/>
              <a:gd name="connsiteY36" fmla="*/ 6567072 h 6722390"/>
              <a:gd name="connsiteX37" fmla="*/ 3657469 w 8884920"/>
              <a:gd name="connsiteY37" fmla="*/ 6370287 h 6722390"/>
              <a:gd name="connsiteX38" fmla="*/ 2195027 w 8884920"/>
              <a:gd name="connsiteY38" fmla="*/ 6598645 h 6722390"/>
              <a:gd name="connsiteX39" fmla="*/ 900333 w 8884920"/>
              <a:gd name="connsiteY39" fmla="*/ 6679614 h 6722390"/>
              <a:gd name="connsiteX40" fmla="*/ 1139483 w 8884920"/>
              <a:gd name="connsiteY40" fmla="*/ 6341989 h 6722390"/>
              <a:gd name="connsiteX41" fmla="*/ 675249 w 8884920"/>
              <a:gd name="connsiteY41" fmla="*/ 6356057 h 6722390"/>
              <a:gd name="connsiteX42" fmla="*/ 956603 w 8884920"/>
              <a:gd name="connsiteY42" fmla="*/ 6088771 h 6722390"/>
              <a:gd name="connsiteX43" fmla="*/ 703385 w 8884920"/>
              <a:gd name="connsiteY43" fmla="*/ 6088771 h 6722390"/>
              <a:gd name="connsiteX44" fmla="*/ 970671 w 8884920"/>
              <a:gd name="connsiteY44" fmla="*/ 5723011 h 6722390"/>
              <a:gd name="connsiteX45" fmla="*/ 211016 w 8884920"/>
              <a:gd name="connsiteY45" fmla="*/ 6074703 h 6722390"/>
              <a:gd name="connsiteX46" fmla="*/ 478302 w 8884920"/>
              <a:gd name="connsiteY46" fmla="*/ 5652672 h 6722390"/>
              <a:gd name="connsiteX47" fmla="*/ 196948 w 8884920"/>
              <a:gd name="connsiteY47" fmla="*/ 5723011 h 6722390"/>
              <a:gd name="connsiteX48" fmla="*/ 534573 w 8884920"/>
              <a:gd name="connsiteY48" fmla="*/ 5357251 h 6722390"/>
              <a:gd name="connsiteX49" fmla="*/ 239151 w 8884920"/>
              <a:gd name="connsiteY49" fmla="*/ 5343183 h 6722390"/>
              <a:gd name="connsiteX50" fmla="*/ 506437 w 8884920"/>
              <a:gd name="connsiteY50" fmla="*/ 4161497 h 6722390"/>
              <a:gd name="connsiteX51" fmla="*/ 225083 w 8884920"/>
              <a:gd name="connsiteY51" fmla="*/ 2965743 h 6722390"/>
              <a:gd name="connsiteX52" fmla="*/ 590843 w 8884920"/>
              <a:gd name="connsiteY52" fmla="*/ 1685583 h 6722390"/>
              <a:gd name="connsiteX53" fmla="*/ 140677 w 8884920"/>
              <a:gd name="connsiteY53" fmla="*/ 925928 h 6722390"/>
              <a:gd name="connsiteX54" fmla="*/ 548640 w 8884920"/>
              <a:gd name="connsiteY54" fmla="*/ 1052537 h 6722390"/>
              <a:gd name="connsiteX55" fmla="*/ 0 w 8884920"/>
              <a:gd name="connsiteY55" fmla="*/ 517964 h 6722390"/>
              <a:gd name="connsiteX0" fmla="*/ 0 w 8884920"/>
              <a:gd name="connsiteY0" fmla="*/ 517964 h 6722390"/>
              <a:gd name="connsiteX1" fmla="*/ 548640 w 8884920"/>
              <a:gd name="connsiteY1" fmla="*/ 771183 h 6722390"/>
              <a:gd name="connsiteX2" fmla="*/ 464234 w 8884920"/>
              <a:gd name="connsiteY2" fmla="*/ 138137 h 6722390"/>
              <a:gd name="connsiteX3" fmla="*/ 886265 w 8884920"/>
              <a:gd name="connsiteY3" fmla="*/ 321017 h 6722390"/>
              <a:gd name="connsiteX4" fmla="*/ 1209822 w 8884920"/>
              <a:gd name="connsiteY4" fmla="*/ 110001 h 6722390"/>
              <a:gd name="connsiteX5" fmla="*/ 1828800 w 8884920"/>
              <a:gd name="connsiteY5" fmla="*/ 67798 h 6722390"/>
              <a:gd name="connsiteX6" fmla="*/ 3474720 w 8884920"/>
              <a:gd name="connsiteY6" fmla="*/ 34974 h 6722390"/>
              <a:gd name="connsiteX7" fmla="*/ 4112456 w 8884920"/>
              <a:gd name="connsiteY7" fmla="*/ 277641 h 6722390"/>
              <a:gd name="connsiteX8" fmla="*/ 5106573 w 8884920"/>
              <a:gd name="connsiteY8" fmla="*/ 138137 h 6722390"/>
              <a:gd name="connsiteX9" fmla="*/ 6569613 w 8884920"/>
              <a:gd name="connsiteY9" fmla="*/ 180340 h 6722390"/>
              <a:gd name="connsiteX10" fmla="*/ 6850966 w 8884920"/>
              <a:gd name="connsiteY10" fmla="*/ 335084 h 6722390"/>
              <a:gd name="connsiteX11" fmla="*/ 7244862 w 8884920"/>
              <a:gd name="connsiteY11" fmla="*/ 110001 h 6722390"/>
              <a:gd name="connsiteX12" fmla="*/ 7272997 w 8884920"/>
              <a:gd name="connsiteY12" fmla="*/ 349152 h 6722390"/>
              <a:gd name="connsiteX13" fmla="*/ 7568419 w 8884920"/>
              <a:gd name="connsiteY13" fmla="*/ 194408 h 6722390"/>
              <a:gd name="connsiteX14" fmla="*/ 7582486 w 8884920"/>
              <a:gd name="connsiteY14" fmla="*/ 405423 h 6722390"/>
              <a:gd name="connsiteX15" fmla="*/ 7751299 w 8884920"/>
              <a:gd name="connsiteY15" fmla="*/ 250678 h 6722390"/>
              <a:gd name="connsiteX16" fmla="*/ 7709096 w 8884920"/>
              <a:gd name="connsiteY16" fmla="*/ 672709 h 6722390"/>
              <a:gd name="connsiteX17" fmla="*/ 8271803 w 8884920"/>
              <a:gd name="connsiteY17" fmla="*/ 124069 h 6722390"/>
              <a:gd name="connsiteX18" fmla="*/ 8074856 w 8884920"/>
              <a:gd name="connsiteY18" fmla="*/ 644574 h 6722390"/>
              <a:gd name="connsiteX19" fmla="*/ 8496886 w 8884920"/>
              <a:gd name="connsiteY19" fmla="*/ 517964 h 6722390"/>
              <a:gd name="connsiteX20" fmla="*/ 8356209 w 8884920"/>
              <a:gd name="connsiteY20" fmla="*/ 855589 h 6722390"/>
              <a:gd name="connsiteX21" fmla="*/ 8623496 w 8884920"/>
              <a:gd name="connsiteY21" fmla="*/ 859106 h 6722390"/>
              <a:gd name="connsiteX22" fmla="*/ 8852096 w 8884920"/>
              <a:gd name="connsiteY22" fmla="*/ 582441 h 6722390"/>
              <a:gd name="connsiteX23" fmla="*/ 8731348 w 8884920"/>
              <a:gd name="connsiteY23" fmla="*/ 1780540 h 6722390"/>
              <a:gd name="connsiteX24" fmla="*/ 8807548 w 8884920"/>
              <a:gd name="connsiteY24" fmla="*/ 2023208 h 6722390"/>
              <a:gd name="connsiteX25" fmla="*/ 8591843 w 8884920"/>
              <a:gd name="connsiteY25" fmla="*/ 2360832 h 6722390"/>
              <a:gd name="connsiteX26" fmla="*/ 8771206 w 8884920"/>
              <a:gd name="connsiteY26" fmla="*/ 3007946 h 6722390"/>
              <a:gd name="connsiteX27" fmla="*/ 8862646 w 8884920"/>
              <a:gd name="connsiteY27" fmla="*/ 3598789 h 6722390"/>
              <a:gd name="connsiteX28" fmla="*/ 8637563 w 8884920"/>
              <a:gd name="connsiteY28" fmla="*/ 5807417 h 6722390"/>
              <a:gd name="connsiteX29" fmla="*/ 8356209 w 8884920"/>
              <a:gd name="connsiteY29" fmla="*/ 5891823 h 6722390"/>
              <a:gd name="connsiteX30" fmla="*/ 8595360 w 8884920"/>
              <a:gd name="connsiteY30" fmla="*/ 6313854 h 6722390"/>
              <a:gd name="connsiteX31" fmla="*/ 8159262 w 8884920"/>
              <a:gd name="connsiteY31" fmla="*/ 6116906 h 6722390"/>
              <a:gd name="connsiteX32" fmla="*/ 8173329 w 8884920"/>
              <a:gd name="connsiteY32" fmla="*/ 6412328 h 6722390"/>
              <a:gd name="connsiteX33" fmla="*/ 7877908 w 8884920"/>
              <a:gd name="connsiteY33" fmla="*/ 6145041 h 6722390"/>
              <a:gd name="connsiteX34" fmla="*/ 7807569 w 8884920"/>
              <a:gd name="connsiteY34" fmla="*/ 6412328 h 6722390"/>
              <a:gd name="connsiteX35" fmla="*/ 6850966 w 8884920"/>
              <a:gd name="connsiteY35" fmla="*/ 6356057 h 6722390"/>
              <a:gd name="connsiteX36" fmla="*/ 6203853 w 8884920"/>
              <a:gd name="connsiteY36" fmla="*/ 6567072 h 6722390"/>
              <a:gd name="connsiteX37" fmla="*/ 4557379 w 8884920"/>
              <a:gd name="connsiteY37" fmla="*/ 6496314 h 6722390"/>
              <a:gd name="connsiteX38" fmla="*/ 3657469 w 8884920"/>
              <a:gd name="connsiteY38" fmla="*/ 6370287 h 6722390"/>
              <a:gd name="connsiteX39" fmla="*/ 2195027 w 8884920"/>
              <a:gd name="connsiteY39" fmla="*/ 6598645 h 6722390"/>
              <a:gd name="connsiteX40" fmla="*/ 900333 w 8884920"/>
              <a:gd name="connsiteY40" fmla="*/ 6679614 h 6722390"/>
              <a:gd name="connsiteX41" fmla="*/ 1139483 w 8884920"/>
              <a:gd name="connsiteY41" fmla="*/ 6341989 h 6722390"/>
              <a:gd name="connsiteX42" fmla="*/ 675249 w 8884920"/>
              <a:gd name="connsiteY42" fmla="*/ 6356057 h 6722390"/>
              <a:gd name="connsiteX43" fmla="*/ 956603 w 8884920"/>
              <a:gd name="connsiteY43" fmla="*/ 6088771 h 6722390"/>
              <a:gd name="connsiteX44" fmla="*/ 703385 w 8884920"/>
              <a:gd name="connsiteY44" fmla="*/ 6088771 h 6722390"/>
              <a:gd name="connsiteX45" fmla="*/ 970671 w 8884920"/>
              <a:gd name="connsiteY45" fmla="*/ 5723011 h 6722390"/>
              <a:gd name="connsiteX46" fmla="*/ 211016 w 8884920"/>
              <a:gd name="connsiteY46" fmla="*/ 6074703 h 6722390"/>
              <a:gd name="connsiteX47" fmla="*/ 478302 w 8884920"/>
              <a:gd name="connsiteY47" fmla="*/ 5652672 h 6722390"/>
              <a:gd name="connsiteX48" fmla="*/ 196948 w 8884920"/>
              <a:gd name="connsiteY48" fmla="*/ 5723011 h 6722390"/>
              <a:gd name="connsiteX49" fmla="*/ 534573 w 8884920"/>
              <a:gd name="connsiteY49" fmla="*/ 5357251 h 6722390"/>
              <a:gd name="connsiteX50" fmla="*/ 239151 w 8884920"/>
              <a:gd name="connsiteY50" fmla="*/ 5343183 h 6722390"/>
              <a:gd name="connsiteX51" fmla="*/ 506437 w 8884920"/>
              <a:gd name="connsiteY51" fmla="*/ 4161497 h 6722390"/>
              <a:gd name="connsiteX52" fmla="*/ 225083 w 8884920"/>
              <a:gd name="connsiteY52" fmla="*/ 2965743 h 6722390"/>
              <a:gd name="connsiteX53" fmla="*/ 590843 w 8884920"/>
              <a:gd name="connsiteY53" fmla="*/ 1685583 h 6722390"/>
              <a:gd name="connsiteX54" fmla="*/ 140677 w 8884920"/>
              <a:gd name="connsiteY54" fmla="*/ 925928 h 6722390"/>
              <a:gd name="connsiteX55" fmla="*/ 548640 w 8884920"/>
              <a:gd name="connsiteY55" fmla="*/ 1052537 h 6722390"/>
              <a:gd name="connsiteX56" fmla="*/ 0 w 8884920"/>
              <a:gd name="connsiteY56" fmla="*/ 517964 h 672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884920" h="6722390">
                <a:moveTo>
                  <a:pt x="0" y="517964"/>
                </a:moveTo>
                <a:cubicBezTo>
                  <a:pt x="0" y="471072"/>
                  <a:pt x="471268" y="834487"/>
                  <a:pt x="548640" y="771183"/>
                </a:cubicBezTo>
                <a:cubicBezTo>
                  <a:pt x="626012" y="707879"/>
                  <a:pt x="407963" y="213165"/>
                  <a:pt x="464234" y="138137"/>
                </a:cubicBezTo>
                <a:cubicBezTo>
                  <a:pt x="520505" y="63109"/>
                  <a:pt x="762001" y="325706"/>
                  <a:pt x="886265" y="321017"/>
                </a:cubicBezTo>
                <a:cubicBezTo>
                  <a:pt x="1010529" y="316328"/>
                  <a:pt x="1052733" y="152204"/>
                  <a:pt x="1209822" y="110001"/>
                </a:cubicBezTo>
                <a:cubicBezTo>
                  <a:pt x="1366911" y="67798"/>
                  <a:pt x="1451317" y="80303"/>
                  <a:pt x="1828800" y="67798"/>
                </a:cubicBezTo>
                <a:cubicBezTo>
                  <a:pt x="2206283" y="55294"/>
                  <a:pt x="3094111" y="0"/>
                  <a:pt x="3474720" y="34974"/>
                </a:cubicBezTo>
                <a:cubicBezTo>
                  <a:pt x="3855329" y="69948"/>
                  <a:pt x="3840481" y="260447"/>
                  <a:pt x="4112456" y="277641"/>
                </a:cubicBezTo>
                <a:cubicBezTo>
                  <a:pt x="4384431" y="294835"/>
                  <a:pt x="4697047" y="154354"/>
                  <a:pt x="5106573" y="138137"/>
                </a:cubicBezTo>
                <a:cubicBezTo>
                  <a:pt x="5516099" y="121920"/>
                  <a:pt x="6278881" y="147516"/>
                  <a:pt x="6569613" y="180340"/>
                </a:cubicBezTo>
                <a:cubicBezTo>
                  <a:pt x="6860345" y="213164"/>
                  <a:pt x="6738425" y="346807"/>
                  <a:pt x="6850966" y="335084"/>
                </a:cubicBezTo>
                <a:cubicBezTo>
                  <a:pt x="6963508" y="323361"/>
                  <a:pt x="7174524" y="107656"/>
                  <a:pt x="7244862" y="110001"/>
                </a:cubicBezTo>
                <a:cubicBezTo>
                  <a:pt x="7315200" y="112346"/>
                  <a:pt x="7219071" y="335084"/>
                  <a:pt x="7272997" y="349152"/>
                </a:cubicBezTo>
                <a:cubicBezTo>
                  <a:pt x="7326923" y="363220"/>
                  <a:pt x="7516838" y="185030"/>
                  <a:pt x="7568419" y="194408"/>
                </a:cubicBezTo>
                <a:cubicBezTo>
                  <a:pt x="7620000" y="203786"/>
                  <a:pt x="7552006" y="396045"/>
                  <a:pt x="7582486" y="405423"/>
                </a:cubicBezTo>
                <a:cubicBezTo>
                  <a:pt x="7612966" y="414801"/>
                  <a:pt x="7730197" y="206130"/>
                  <a:pt x="7751299" y="250678"/>
                </a:cubicBezTo>
                <a:cubicBezTo>
                  <a:pt x="7772401" y="295226"/>
                  <a:pt x="7622345" y="693811"/>
                  <a:pt x="7709096" y="672709"/>
                </a:cubicBezTo>
                <a:cubicBezTo>
                  <a:pt x="7795847" y="651608"/>
                  <a:pt x="8210843" y="128758"/>
                  <a:pt x="8271803" y="124069"/>
                </a:cubicBezTo>
                <a:cubicBezTo>
                  <a:pt x="8332763" y="119380"/>
                  <a:pt x="8037342" y="578925"/>
                  <a:pt x="8074856" y="644574"/>
                </a:cubicBezTo>
                <a:cubicBezTo>
                  <a:pt x="8112370" y="710223"/>
                  <a:pt x="8449994" y="482795"/>
                  <a:pt x="8496886" y="517964"/>
                </a:cubicBezTo>
                <a:cubicBezTo>
                  <a:pt x="8543778" y="553133"/>
                  <a:pt x="8335107" y="798732"/>
                  <a:pt x="8356209" y="855589"/>
                </a:cubicBezTo>
                <a:cubicBezTo>
                  <a:pt x="8377311" y="912446"/>
                  <a:pt x="8429479" y="1067582"/>
                  <a:pt x="8623496" y="859106"/>
                </a:cubicBezTo>
                <a:cubicBezTo>
                  <a:pt x="8706144" y="813581"/>
                  <a:pt x="8834121" y="428869"/>
                  <a:pt x="8852096" y="582441"/>
                </a:cubicBezTo>
                <a:cubicBezTo>
                  <a:pt x="8870071" y="736013"/>
                  <a:pt x="8738773" y="1540412"/>
                  <a:pt x="8731348" y="1780540"/>
                </a:cubicBezTo>
                <a:cubicBezTo>
                  <a:pt x="8723923" y="2020668"/>
                  <a:pt x="8830799" y="1926493"/>
                  <a:pt x="8807548" y="2023208"/>
                </a:cubicBezTo>
                <a:cubicBezTo>
                  <a:pt x="8784297" y="2119923"/>
                  <a:pt x="8597900" y="2196709"/>
                  <a:pt x="8591843" y="2360832"/>
                </a:cubicBezTo>
                <a:cubicBezTo>
                  <a:pt x="8585786" y="2524955"/>
                  <a:pt x="8726072" y="2801620"/>
                  <a:pt x="8771206" y="3007946"/>
                </a:cubicBezTo>
                <a:cubicBezTo>
                  <a:pt x="8816340" y="3214272"/>
                  <a:pt x="8884920" y="3132210"/>
                  <a:pt x="8862646" y="3598789"/>
                </a:cubicBezTo>
                <a:cubicBezTo>
                  <a:pt x="8840372" y="4065368"/>
                  <a:pt x="8721969" y="5425245"/>
                  <a:pt x="8637563" y="5807417"/>
                </a:cubicBezTo>
                <a:cubicBezTo>
                  <a:pt x="8553157" y="6189589"/>
                  <a:pt x="8363243" y="5807417"/>
                  <a:pt x="8356209" y="5891823"/>
                </a:cubicBezTo>
                <a:cubicBezTo>
                  <a:pt x="8349175" y="5976229"/>
                  <a:pt x="8628185" y="6276340"/>
                  <a:pt x="8595360" y="6313854"/>
                </a:cubicBezTo>
                <a:cubicBezTo>
                  <a:pt x="8562536" y="6351368"/>
                  <a:pt x="8229601" y="6100494"/>
                  <a:pt x="8159262" y="6116906"/>
                </a:cubicBezTo>
                <a:cubicBezTo>
                  <a:pt x="8088924" y="6133318"/>
                  <a:pt x="8220221" y="6407639"/>
                  <a:pt x="8173329" y="6412328"/>
                </a:cubicBezTo>
                <a:cubicBezTo>
                  <a:pt x="8126437" y="6417017"/>
                  <a:pt x="7938868" y="6145041"/>
                  <a:pt x="7877908" y="6145041"/>
                </a:cubicBezTo>
                <a:cubicBezTo>
                  <a:pt x="7816948" y="6145041"/>
                  <a:pt x="7978726" y="6377159"/>
                  <a:pt x="7807569" y="6412328"/>
                </a:cubicBezTo>
                <a:cubicBezTo>
                  <a:pt x="7636412" y="6447497"/>
                  <a:pt x="7118252" y="6330266"/>
                  <a:pt x="6850966" y="6356057"/>
                </a:cubicBezTo>
                <a:cubicBezTo>
                  <a:pt x="6583680" y="6381848"/>
                  <a:pt x="6586118" y="6543696"/>
                  <a:pt x="6203853" y="6567072"/>
                </a:cubicBezTo>
                <a:cubicBezTo>
                  <a:pt x="5821589" y="6590448"/>
                  <a:pt x="4981776" y="6529112"/>
                  <a:pt x="4557379" y="6496314"/>
                </a:cubicBezTo>
                <a:cubicBezTo>
                  <a:pt x="4132982" y="6463517"/>
                  <a:pt x="4051194" y="6353232"/>
                  <a:pt x="3657469" y="6370287"/>
                </a:cubicBezTo>
                <a:cubicBezTo>
                  <a:pt x="2989331" y="6375549"/>
                  <a:pt x="2654550" y="6547091"/>
                  <a:pt x="2195027" y="6598645"/>
                </a:cubicBezTo>
                <a:cubicBezTo>
                  <a:pt x="1735504" y="6650199"/>
                  <a:pt x="1076257" y="6722390"/>
                  <a:pt x="900333" y="6679614"/>
                </a:cubicBezTo>
                <a:cubicBezTo>
                  <a:pt x="724409" y="6636838"/>
                  <a:pt x="1176997" y="6395915"/>
                  <a:pt x="1139483" y="6341989"/>
                </a:cubicBezTo>
                <a:cubicBezTo>
                  <a:pt x="1101969" y="6288063"/>
                  <a:pt x="705729" y="6398260"/>
                  <a:pt x="675249" y="6356057"/>
                </a:cubicBezTo>
                <a:cubicBezTo>
                  <a:pt x="644769" y="6313854"/>
                  <a:pt x="951914" y="6133318"/>
                  <a:pt x="956603" y="6088771"/>
                </a:cubicBezTo>
                <a:cubicBezTo>
                  <a:pt x="961292" y="6044224"/>
                  <a:pt x="701040" y="6149731"/>
                  <a:pt x="703385" y="6088771"/>
                </a:cubicBezTo>
                <a:cubicBezTo>
                  <a:pt x="705730" y="6027811"/>
                  <a:pt x="1052732" y="5725356"/>
                  <a:pt x="970671" y="5723011"/>
                </a:cubicBezTo>
                <a:cubicBezTo>
                  <a:pt x="888610" y="5720666"/>
                  <a:pt x="293077" y="6086426"/>
                  <a:pt x="211016" y="6074703"/>
                </a:cubicBezTo>
                <a:cubicBezTo>
                  <a:pt x="128955" y="6062980"/>
                  <a:pt x="480647" y="5711287"/>
                  <a:pt x="478302" y="5652672"/>
                </a:cubicBezTo>
                <a:cubicBezTo>
                  <a:pt x="475957" y="5594057"/>
                  <a:pt x="187570" y="5772248"/>
                  <a:pt x="196948" y="5723011"/>
                </a:cubicBezTo>
                <a:cubicBezTo>
                  <a:pt x="206326" y="5673774"/>
                  <a:pt x="527539" y="5420556"/>
                  <a:pt x="534573" y="5357251"/>
                </a:cubicBezTo>
                <a:cubicBezTo>
                  <a:pt x="541607" y="5293946"/>
                  <a:pt x="243840" y="5542475"/>
                  <a:pt x="239151" y="5343183"/>
                </a:cubicBezTo>
                <a:cubicBezTo>
                  <a:pt x="234462" y="5143891"/>
                  <a:pt x="508782" y="4557737"/>
                  <a:pt x="506437" y="4161497"/>
                </a:cubicBezTo>
                <a:cubicBezTo>
                  <a:pt x="504092" y="3765257"/>
                  <a:pt x="211015" y="3378395"/>
                  <a:pt x="225083" y="2965743"/>
                </a:cubicBezTo>
                <a:cubicBezTo>
                  <a:pt x="239151" y="2553091"/>
                  <a:pt x="604911" y="2025552"/>
                  <a:pt x="590843" y="1685583"/>
                </a:cubicBezTo>
                <a:cubicBezTo>
                  <a:pt x="576775" y="1345614"/>
                  <a:pt x="147711" y="1031436"/>
                  <a:pt x="140677" y="925928"/>
                </a:cubicBezTo>
                <a:cubicBezTo>
                  <a:pt x="133643" y="820420"/>
                  <a:pt x="569741" y="1120531"/>
                  <a:pt x="548640" y="1052537"/>
                </a:cubicBezTo>
                <a:cubicBezTo>
                  <a:pt x="527539" y="984543"/>
                  <a:pt x="0" y="564856"/>
                  <a:pt x="0" y="517964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choose yellow.wav">
            <a:hlinkClick r:id="" action="ppaction://media"/>
          </p:cNvPr>
          <p:cNvPicPr>
            <a:picLocks noRot="1" noChangeAspect="1"/>
          </p:cNvPicPr>
          <p:nvPr>
            <a:wavAudioFile r:embed="rId1" name="choose yellow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2057400"/>
            <a:ext cx="17383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533400"/>
            <a:ext cx="304800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3581400"/>
            <a:ext cx="32162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" y="3581400"/>
            <a:ext cx="3368675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9000" y="5114925"/>
            <a:ext cx="1420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57800" y="457200"/>
            <a:ext cx="33655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43400" y="914400"/>
            <a:ext cx="6048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48600" y="3048000"/>
            <a:ext cx="614363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14400" y="3048000"/>
            <a:ext cx="638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0" y="5334000"/>
            <a:ext cx="638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choose blue.wav">
            <a:hlinkClick r:id="" action="ppaction://media"/>
          </p:cNvPr>
          <p:cNvPicPr>
            <a:picLocks noRot="1" noChangeAspect="1"/>
          </p:cNvPicPr>
          <p:nvPr>
            <a:wavAudioFile r:embed="rId2" name="choose blue.wav"/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57600" y="83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choose blue.wav">
            <a:hlinkClick r:id="" action="ppaction://media"/>
          </p:cNvPr>
          <p:cNvPicPr>
            <a:picLocks noRot="1" noChangeAspect="1"/>
          </p:cNvPicPr>
          <p:nvPr>
            <a:wavAudioFile r:embed="rId2" name="choose blue.wav"/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000" y="990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yes M.wav">
            <a:hlinkClick r:id="" action="ppaction://media"/>
          </p:cNvPr>
          <p:cNvPicPr>
            <a:picLocks noRot="1" noChangeAspect="1"/>
          </p:cNvPicPr>
          <p:nvPr>
            <a:wavAudioFile r:embed="rId3" name="yes M.wav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971800" y="381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No M.wav">
            <a:hlinkClick r:id="" action="ppaction://media"/>
          </p:cNvPr>
          <p:cNvPicPr>
            <a:picLocks noRot="1" noChangeAspect="1"/>
          </p:cNvPicPr>
          <p:nvPr>
            <a:wavAudioFile r:embed="rId4" name="No M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0292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No M.wav">
            <a:hlinkClick r:id="" action="ppaction://media"/>
          </p:cNvPr>
          <p:cNvPicPr>
            <a:picLocks noRot="1" noChangeAspect="1"/>
          </p:cNvPicPr>
          <p:nvPr>
            <a:wavAudioFile r:embed="rId4" name="No M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62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No M.wav">
            <a:hlinkClick r:id="" action="ppaction://media"/>
          </p:cNvPr>
          <p:cNvPicPr>
            <a:picLocks noRot="1" noChangeAspect="1"/>
          </p:cNvPicPr>
          <p:nvPr>
            <a:wavAudioFile r:embed="rId4" name="No M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960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0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6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4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48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0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6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10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3"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38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audio>
              <p:cMediaNode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showWhenStopped="0"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showWhenStopped="0"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showWhenStopped="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7000" y="101600"/>
            <a:ext cx="8870950" cy="6683375"/>
          </a:xfrm>
          <a:custGeom>
            <a:avLst/>
            <a:gdLst>
              <a:gd name="connsiteX0" fmla="*/ 0 w 8916572"/>
              <a:gd name="connsiteY0" fmla="*/ 539262 h 6705601"/>
              <a:gd name="connsiteX1" fmla="*/ 548640 w 8916572"/>
              <a:gd name="connsiteY1" fmla="*/ 792481 h 6705601"/>
              <a:gd name="connsiteX2" fmla="*/ 464234 w 8916572"/>
              <a:gd name="connsiteY2" fmla="*/ 159435 h 6705601"/>
              <a:gd name="connsiteX3" fmla="*/ 886265 w 8916572"/>
              <a:gd name="connsiteY3" fmla="*/ 342315 h 6705601"/>
              <a:gd name="connsiteX4" fmla="*/ 1209822 w 8916572"/>
              <a:gd name="connsiteY4" fmla="*/ 131299 h 6705601"/>
              <a:gd name="connsiteX5" fmla="*/ 1828800 w 8916572"/>
              <a:gd name="connsiteY5" fmla="*/ 89096 h 6705601"/>
              <a:gd name="connsiteX6" fmla="*/ 3474720 w 8916572"/>
              <a:gd name="connsiteY6" fmla="*/ 665872 h 6705601"/>
              <a:gd name="connsiteX7" fmla="*/ 5106573 w 8916572"/>
              <a:gd name="connsiteY7" fmla="*/ 159435 h 6705601"/>
              <a:gd name="connsiteX8" fmla="*/ 6569613 w 8916572"/>
              <a:gd name="connsiteY8" fmla="*/ 201638 h 6705601"/>
              <a:gd name="connsiteX9" fmla="*/ 6850966 w 8916572"/>
              <a:gd name="connsiteY9" fmla="*/ 356382 h 6705601"/>
              <a:gd name="connsiteX10" fmla="*/ 7244862 w 8916572"/>
              <a:gd name="connsiteY10" fmla="*/ 131299 h 6705601"/>
              <a:gd name="connsiteX11" fmla="*/ 7272997 w 8916572"/>
              <a:gd name="connsiteY11" fmla="*/ 370450 h 6705601"/>
              <a:gd name="connsiteX12" fmla="*/ 7568419 w 8916572"/>
              <a:gd name="connsiteY12" fmla="*/ 215706 h 6705601"/>
              <a:gd name="connsiteX13" fmla="*/ 7582486 w 8916572"/>
              <a:gd name="connsiteY13" fmla="*/ 426721 h 6705601"/>
              <a:gd name="connsiteX14" fmla="*/ 7751299 w 8916572"/>
              <a:gd name="connsiteY14" fmla="*/ 271976 h 6705601"/>
              <a:gd name="connsiteX15" fmla="*/ 7709096 w 8916572"/>
              <a:gd name="connsiteY15" fmla="*/ 694007 h 6705601"/>
              <a:gd name="connsiteX16" fmla="*/ 8271803 w 8916572"/>
              <a:gd name="connsiteY16" fmla="*/ 145367 h 6705601"/>
              <a:gd name="connsiteX17" fmla="*/ 8074856 w 8916572"/>
              <a:gd name="connsiteY17" fmla="*/ 665872 h 6705601"/>
              <a:gd name="connsiteX18" fmla="*/ 8496886 w 8916572"/>
              <a:gd name="connsiteY18" fmla="*/ 539262 h 6705601"/>
              <a:gd name="connsiteX19" fmla="*/ 8356209 w 8916572"/>
              <a:gd name="connsiteY19" fmla="*/ 876887 h 6705601"/>
              <a:gd name="connsiteX20" fmla="*/ 8623496 w 8916572"/>
              <a:gd name="connsiteY20" fmla="*/ 1566204 h 6705601"/>
              <a:gd name="connsiteX21" fmla="*/ 8426548 w 8916572"/>
              <a:gd name="connsiteY21" fmla="*/ 2030438 h 6705601"/>
              <a:gd name="connsiteX22" fmla="*/ 8820443 w 8916572"/>
              <a:gd name="connsiteY22" fmla="*/ 2382130 h 6705601"/>
              <a:gd name="connsiteX23" fmla="*/ 8314006 w 8916572"/>
              <a:gd name="connsiteY23" fmla="*/ 3029244 h 6705601"/>
              <a:gd name="connsiteX24" fmla="*/ 8862646 w 8916572"/>
              <a:gd name="connsiteY24" fmla="*/ 3620087 h 6705601"/>
              <a:gd name="connsiteX25" fmla="*/ 8637563 w 8916572"/>
              <a:gd name="connsiteY25" fmla="*/ 5828715 h 6705601"/>
              <a:gd name="connsiteX26" fmla="*/ 8356209 w 8916572"/>
              <a:gd name="connsiteY26" fmla="*/ 5913121 h 6705601"/>
              <a:gd name="connsiteX27" fmla="*/ 8595360 w 8916572"/>
              <a:gd name="connsiteY27" fmla="*/ 6335152 h 6705601"/>
              <a:gd name="connsiteX28" fmla="*/ 8159262 w 8916572"/>
              <a:gd name="connsiteY28" fmla="*/ 6138204 h 6705601"/>
              <a:gd name="connsiteX29" fmla="*/ 8173329 w 8916572"/>
              <a:gd name="connsiteY29" fmla="*/ 6433626 h 6705601"/>
              <a:gd name="connsiteX30" fmla="*/ 7877908 w 8916572"/>
              <a:gd name="connsiteY30" fmla="*/ 6166339 h 6705601"/>
              <a:gd name="connsiteX31" fmla="*/ 7807569 w 8916572"/>
              <a:gd name="connsiteY31" fmla="*/ 6433626 h 6705601"/>
              <a:gd name="connsiteX32" fmla="*/ 6850966 w 8916572"/>
              <a:gd name="connsiteY32" fmla="*/ 6377355 h 6705601"/>
              <a:gd name="connsiteX33" fmla="*/ 6203853 w 8916572"/>
              <a:gd name="connsiteY33" fmla="*/ 6588370 h 6705601"/>
              <a:gd name="connsiteX34" fmla="*/ 3657600 w 8916572"/>
              <a:gd name="connsiteY34" fmla="*/ 6391422 h 6705601"/>
              <a:gd name="connsiteX35" fmla="*/ 900333 w 8916572"/>
              <a:gd name="connsiteY35" fmla="*/ 6700912 h 6705601"/>
              <a:gd name="connsiteX36" fmla="*/ 1139483 w 8916572"/>
              <a:gd name="connsiteY36" fmla="*/ 6363287 h 6705601"/>
              <a:gd name="connsiteX37" fmla="*/ 675249 w 8916572"/>
              <a:gd name="connsiteY37" fmla="*/ 6377355 h 6705601"/>
              <a:gd name="connsiteX38" fmla="*/ 956603 w 8916572"/>
              <a:gd name="connsiteY38" fmla="*/ 6110069 h 6705601"/>
              <a:gd name="connsiteX39" fmla="*/ 703385 w 8916572"/>
              <a:gd name="connsiteY39" fmla="*/ 6110069 h 6705601"/>
              <a:gd name="connsiteX40" fmla="*/ 970671 w 8916572"/>
              <a:gd name="connsiteY40" fmla="*/ 5744309 h 6705601"/>
              <a:gd name="connsiteX41" fmla="*/ 211016 w 8916572"/>
              <a:gd name="connsiteY41" fmla="*/ 6096001 h 6705601"/>
              <a:gd name="connsiteX42" fmla="*/ 478302 w 8916572"/>
              <a:gd name="connsiteY42" fmla="*/ 5673970 h 6705601"/>
              <a:gd name="connsiteX43" fmla="*/ 196948 w 8916572"/>
              <a:gd name="connsiteY43" fmla="*/ 5744309 h 6705601"/>
              <a:gd name="connsiteX44" fmla="*/ 534573 w 8916572"/>
              <a:gd name="connsiteY44" fmla="*/ 5378549 h 6705601"/>
              <a:gd name="connsiteX45" fmla="*/ 239151 w 8916572"/>
              <a:gd name="connsiteY45" fmla="*/ 5364481 h 6705601"/>
              <a:gd name="connsiteX46" fmla="*/ 506437 w 8916572"/>
              <a:gd name="connsiteY46" fmla="*/ 4182795 h 6705601"/>
              <a:gd name="connsiteX47" fmla="*/ 225083 w 8916572"/>
              <a:gd name="connsiteY47" fmla="*/ 2987041 h 6705601"/>
              <a:gd name="connsiteX48" fmla="*/ 590843 w 8916572"/>
              <a:gd name="connsiteY48" fmla="*/ 1706881 h 6705601"/>
              <a:gd name="connsiteX49" fmla="*/ 140677 w 8916572"/>
              <a:gd name="connsiteY49" fmla="*/ 947226 h 6705601"/>
              <a:gd name="connsiteX50" fmla="*/ 548640 w 8916572"/>
              <a:gd name="connsiteY50" fmla="*/ 1073835 h 6705601"/>
              <a:gd name="connsiteX51" fmla="*/ 0 w 8916572"/>
              <a:gd name="connsiteY51" fmla="*/ 539262 h 6705601"/>
              <a:gd name="connsiteX0" fmla="*/ 0 w 8916572"/>
              <a:gd name="connsiteY0" fmla="*/ 539262 h 6705601"/>
              <a:gd name="connsiteX1" fmla="*/ 548640 w 8916572"/>
              <a:gd name="connsiteY1" fmla="*/ 792481 h 6705601"/>
              <a:gd name="connsiteX2" fmla="*/ 464234 w 8916572"/>
              <a:gd name="connsiteY2" fmla="*/ 159435 h 6705601"/>
              <a:gd name="connsiteX3" fmla="*/ 886265 w 8916572"/>
              <a:gd name="connsiteY3" fmla="*/ 342315 h 6705601"/>
              <a:gd name="connsiteX4" fmla="*/ 1209822 w 8916572"/>
              <a:gd name="connsiteY4" fmla="*/ 131299 h 6705601"/>
              <a:gd name="connsiteX5" fmla="*/ 1828800 w 8916572"/>
              <a:gd name="connsiteY5" fmla="*/ 89096 h 6705601"/>
              <a:gd name="connsiteX6" fmla="*/ 3474720 w 8916572"/>
              <a:gd name="connsiteY6" fmla="*/ 665872 h 6705601"/>
              <a:gd name="connsiteX7" fmla="*/ 3502856 w 8916572"/>
              <a:gd name="connsiteY7" fmla="*/ 298939 h 6705601"/>
              <a:gd name="connsiteX8" fmla="*/ 5106573 w 8916572"/>
              <a:gd name="connsiteY8" fmla="*/ 159435 h 6705601"/>
              <a:gd name="connsiteX9" fmla="*/ 6569613 w 8916572"/>
              <a:gd name="connsiteY9" fmla="*/ 201638 h 6705601"/>
              <a:gd name="connsiteX10" fmla="*/ 6850966 w 8916572"/>
              <a:gd name="connsiteY10" fmla="*/ 356382 h 6705601"/>
              <a:gd name="connsiteX11" fmla="*/ 7244862 w 8916572"/>
              <a:gd name="connsiteY11" fmla="*/ 131299 h 6705601"/>
              <a:gd name="connsiteX12" fmla="*/ 7272997 w 8916572"/>
              <a:gd name="connsiteY12" fmla="*/ 370450 h 6705601"/>
              <a:gd name="connsiteX13" fmla="*/ 7568419 w 8916572"/>
              <a:gd name="connsiteY13" fmla="*/ 215706 h 6705601"/>
              <a:gd name="connsiteX14" fmla="*/ 7582486 w 8916572"/>
              <a:gd name="connsiteY14" fmla="*/ 426721 h 6705601"/>
              <a:gd name="connsiteX15" fmla="*/ 7751299 w 8916572"/>
              <a:gd name="connsiteY15" fmla="*/ 271976 h 6705601"/>
              <a:gd name="connsiteX16" fmla="*/ 7709096 w 8916572"/>
              <a:gd name="connsiteY16" fmla="*/ 694007 h 6705601"/>
              <a:gd name="connsiteX17" fmla="*/ 8271803 w 8916572"/>
              <a:gd name="connsiteY17" fmla="*/ 145367 h 6705601"/>
              <a:gd name="connsiteX18" fmla="*/ 8074856 w 8916572"/>
              <a:gd name="connsiteY18" fmla="*/ 665872 h 6705601"/>
              <a:gd name="connsiteX19" fmla="*/ 8496886 w 8916572"/>
              <a:gd name="connsiteY19" fmla="*/ 539262 h 6705601"/>
              <a:gd name="connsiteX20" fmla="*/ 8356209 w 8916572"/>
              <a:gd name="connsiteY20" fmla="*/ 876887 h 6705601"/>
              <a:gd name="connsiteX21" fmla="*/ 8623496 w 8916572"/>
              <a:gd name="connsiteY21" fmla="*/ 1566204 h 6705601"/>
              <a:gd name="connsiteX22" fmla="*/ 8426548 w 8916572"/>
              <a:gd name="connsiteY22" fmla="*/ 2030438 h 6705601"/>
              <a:gd name="connsiteX23" fmla="*/ 8820443 w 8916572"/>
              <a:gd name="connsiteY23" fmla="*/ 2382130 h 6705601"/>
              <a:gd name="connsiteX24" fmla="*/ 8314006 w 8916572"/>
              <a:gd name="connsiteY24" fmla="*/ 3029244 h 6705601"/>
              <a:gd name="connsiteX25" fmla="*/ 8862646 w 8916572"/>
              <a:gd name="connsiteY25" fmla="*/ 3620087 h 6705601"/>
              <a:gd name="connsiteX26" fmla="*/ 8637563 w 8916572"/>
              <a:gd name="connsiteY26" fmla="*/ 5828715 h 6705601"/>
              <a:gd name="connsiteX27" fmla="*/ 8356209 w 8916572"/>
              <a:gd name="connsiteY27" fmla="*/ 5913121 h 6705601"/>
              <a:gd name="connsiteX28" fmla="*/ 8595360 w 8916572"/>
              <a:gd name="connsiteY28" fmla="*/ 6335152 h 6705601"/>
              <a:gd name="connsiteX29" fmla="*/ 8159262 w 8916572"/>
              <a:gd name="connsiteY29" fmla="*/ 6138204 h 6705601"/>
              <a:gd name="connsiteX30" fmla="*/ 8173329 w 8916572"/>
              <a:gd name="connsiteY30" fmla="*/ 6433626 h 6705601"/>
              <a:gd name="connsiteX31" fmla="*/ 7877908 w 8916572"/>
              <a:gd name="connsiteY31" fmla="*/ 6166339 h 6705601"/>
              <a:gd name="connsiteX32" fmla="*/ 7807569 w 8916572"/>
              <a:gd name="connsiteY32" fmla="*/ 6433626 h 6705601"/>
              <a:gd name="connsiteX33" fmla="*/ 6850966 w 8916572"/>
              <a:gd name="connsiteY33" fmla="*/ 6377355 h 6705601"/>
              <a:gd name="connsiteX34" fmla="*/ 6203853 w 8916572"/>
              <a:gd name="connsiteY34" fmla="*/ 6588370 h 6705601"/>
              <a:gd name="connsiteX35" fmla="*/ 3657600 w 8916572"/>
              <a:gd name="connsiteY35" fmla="*/ 6391422 h 6705601"/>
              <a:gd name="connsiteX36" fmla="*/ 900333 w 8916572"/>
              <a:gd name="connsiteY36" fmla="*/ 6700912 h 6705601"/>
              <a:gd name="connsiteX37" fmla="*/ 1139483 w 8916572"/>
              <a:gd name="connsiteY37" fmla="*/ 6363287 h 6705601"/>
              <a:gd name="connsiteX38" fmla="*/ 675249 w 8916572"/>
              <a:gd name="connsiteY38" fmla="*/ 6377355 h 6705601"/>
              <a:gd name="connsiteX39" fmla="*/ 956603 w 8916572"/>
              <a:gd name="connsiteY39" fmla="*/ 6110069 h 6705601"/>
              <a:gd name="connsiteX40" fmla="*/ 703385 w 8916572"/>
              <a:gd name="connsiteY40" fmla="*/ 6110069 h 6705601"/>
              <a:gd name="connsiteX41" fmla="*/ 970671 w 8916572"/>
              <a:gd name="connsiteY41" fmla="*/ 5744309 h 6705601"/>
              <a:gd name="connsiteX42" fmla="*/ 211016 w 8916572"/>
              <a:gd name="connsiteY42" fmla="*/ 6096001 h 6705601"/>
              <a:gd name="connsiteX43" fmla="*/ 478302 w 8916572"/>
              <a:gd name="connsiteY43" fmla="*/ 5673970 h 6705601"/>
              <a:gd name="connsiteX44" fmla="*/ 196948 w 8916572"/>
              <a:gd name="connsiteY44" fmla="*/ 5744309 h 6705601"/>
              <a:gd name="connsiteX45" fmla="*/ 534573 w 8916572"/>
              <a:gd name="connsiteY45" fmla="*/ 5378549 h 6705601"/>
              <a:gd name="connsiteX46" fmla="*/ 239151 w 8916572"/>
              <a:gd name="connsiteY46" fmla="*/ 5364481 h 6705601"/>
              <a:gd name="connsiteX47" fmla="*/ 506437 w 8916572"/>
              <a:gd name="connsiteY47" fmla="*/ 4182795 h 6705601"/>
              <a:gd name="connsiteX48" fmla="*/ 225083 w 8916572"/>
              <a:gd name="connsiteY48" fmla="*/ 2987041 h 6705601"/>
              <a:gd name="connsiteX49" fmla="*/ 590843 w 8916572"/>
              <a:gd name="connsiteY49" fmla="*/ 1706881 h 6705601"/>
              <a:gd name="connsiteX50" fmla="*/ 140677 w 8916572"/>
              <a:gd name="connsiteY50" fmla="*/ 947226 h 6705601"/>
              <a:gd name="connsiteX51" fmla="*/ 548640 w 8916572"/>
              <a:gd name="connsiteY51" fmla="*/ 1073835 h 6705601"/>
              <a:gd name="connsiteX52" fmla="*/ 0 w 8916572"/>
              <a:gd name="connsiteY52" fmla="*/ 539262 h 6705601"/>
              <a:gd name="connsiteX0" fmla="*/ 0 w 8916572"/>
              <a:gd name="connsiteY0" fmla="*/ 517964 h 6684303"/>
              <a:gd name="connsiteX1" fmla="*/ 548640 w 8916572"/>
              <a:gd name="connsiteY1" fmla="*/ 771183 h 6684303"/>
              <a:gd name="connsiteX2" fmla="*/ 464234 w 8916572"/>
              <a:gd name="connsiteY2" fmla="*/ 138137 h 6684303"/>
              <a:gd name="connsiteX3" fmla="*/ 886265 w 8916572"/>
              <a:gd name="connsiteY3" fmla="*/ 321017 h 6684303"/>
              <a:gd name="connsiteX4" fmla="*/ 1209822 w 8916572"/>
              <a:gd name="connsiteY4" fmla="*/ 110001 h 6684303"/>
              <a:gd name="connsiteX5" fmla="*/ 1828800 w 8916572"/>
              <a:gd name="connsiteY5" fmla="*/ 67798 h 6684303"/>
              <a:gd name="connsiteX6" fmla="*/ 3474720 w 8916572"/>
              <a:gd name="connsiteY6" fmla="*/ 34974 h 6684303"/>
              <a:gd name="connsiteX7" fmla="*/ 3502856 w 8916572"/>
              <a:gd name="connsiteY7" fmla="*/ 277641 h 6684303"/>
              <a:gd name="connsiteX8" fmla="*/ 5106573 w 8916572"/>
              <a:gd name="connsiteY8" fmla="*/ 138137 h 6684303"/>
              <a:gd name="connsiteX9" fmla="*/ 6569613 w 8916572"/>
              <a:gd name="connsiteY9" fmla="*/ 180340 h 6684303"/>
              <a:gd name="connsiteX10" fmla="*/ 6850966 w 8916572"/>
              <a:gd name="connsiteY10" fmla="*/ 335084 h 6684303"/>
              <a:gd name="connsiteX11" fmla="*/ 7244862 w 8916572"/>
              <a:gd name="connsiteY11" fmla="*/ 110001 h 6684303"/>
              <a:gd name="connsiteX12" fmla="*/ 7272997 w 8916572"/>
              <a:gd name="connsiteY12" fmla="*/ 349152 h 6684303"/>
              <a:gd name="connsiteX13" fmla="*/ 7568419 w 8916572"/>
              <a:gd name="connsiteY13" fmla="*/ 194408 h 6684303"/>
              <a:gd name="connsiteX14" fmla="*/ 7582486 w 8916572"/>
              <a:gd name="connsiteY14" fmla="*/ 405423 h 6684303"/>
              <a:gd name="connsiteX15" fmla="*/ 7751299 w 8916572"/>
              <a:gd name="connsiteY15" fmla="*/ 250678 h 6684303"/>
              <a:gd name="connsiteX16" fmla="*/ 7709096 w 8916572"/>
              <a:gd name="connsiteY16" fmla="*/ 672709 h 6684303"/>
              <a:gd name="connsiteX17" fmla="*/ 8271803 w 8916572"/>
              <a:gd name="connsiteY17" fmla="*/ 124069 h 6684303"/>
              <a:gd name="connsiteX18" fmla="*/ 8074856 w 8916572"/>
              <a:gd name="connsiteY18" fmla="*/ 644574 h 6684303"/>
              <a:gd name="connsiteX19" fmla="*/ 8496886 w 8916572"/>
              <a:gd name="connsiteY19" fmla="*/ 517964 h 6684303"/>
              <a:gd name="connsiteX20" fmla="*/ 8356209 w 8916572"/>
              <a:gd name="connsiteY20" fmla="*/ 855589 h 6684303"/>
              <a:gd name="connsiteX21" fmla="*/ 8623496 w 8916572"/>
              <a:gd name="connsiteY21" fmla="*/ 1544906 h 6684303"/>
              <a:gd name="connsiteX22" fmla="*/ 8426548 w 8916572"/>
              <a:gd name="connsiteY22" fmla="*/ 2009140 h 6684303"/>
              <a:gd name="connsiteX23" fmla="*/ 8820443 w 8916572"/>
              <a:gd name="connsiteY23" fmla="*/ 2360832 h 6684303"/>
              <a:gd name="connsiteX24" fmla="*/ 8314006 w 8916572"/>
              <a:gd name="connsiteY24" fmla="*/ 3007946 h 6684303"/>
              <a:gd name="connsiteX25" fmla="*/ 8862646 w 8916572"/>
              <a:gd name="connsiteY25" fmla="*/ 3598789 h 6684303"/>
              <a:gd name="connsiteX26" fmla="*/ 8637563 w 8916572"/>
              <a:gd name="connsiteY26" fmla="*/ 5807417 h 6684303"/>
              <a:gd name="connsiteX27" fmla="*/ 8356209 w 8916572"/>
              <a:gd name="connsiteY27" fmla="*/ 5891823 h 6684303"/>
              <a:gd name="connsiteX28" fmla="*/ 8595360 w 8916572"/>
              <a:gd name="connsiteY28" fmla="*/ 6313854 h 6684303"/>
              <a:gd name="connsiteX29" fmla="*/ 8159262 w 8916572"/>
              <a:gd name="connsiteY29" fmla="*/ 6116906 h 6684303"/>
              <a:gd name="connsiteX30" fmla="*/ 8173329 w 8916572"/>
              <a:gd name="connsiteY30" fmla="*/ 6412328 h 6684303"/>
              <a:gd name="connsiteX31" fmla="*/ 7877908 w 8916572"/>
              <a:gd name="connsiteY31" fmla="*/ 6145041 h 6684303"/>
              <a:gd name="connsiteX32" fmla="*/ 7807569 w 8916572"/>
              <a:gd name="connsiteY32" fmla="*/ 6412328 h 6684303"/>
              <a:gd name="connsiteX33" fmla="*/ 6850966 w 8916572"/>
              <a:gd name="connsiteY33" fmla="*/ 6356057 h 6684303"/>
              <a:gd name="connsiteX34" fmla="*/ 6203853 w 8916572"/>
              <a:gd name="connsiteY34" fmla="*/ 6567072 h 6684303"/>
              <a:gd name="connsiteX35" fmla="*/ 3657600 w 8916572"/>
              <a:gd name="connsiteY35" fmla="*/ 6370124 h 6684303"/>
              <a:gd name="connsiteX36" fmla="*/ 900333 w 8916572"/>
              <a:gd name="connsiteY36" fmla="*/ 6679614 h 6684303"/>
              <a:gd name="connsiteX37" fmla="*/ 1139483 w 8916572"/>
              <a:gd name="connsiteY37" fmla="*/ 6341989 h 6684303"/>
              <a:gd name="connsiteX38" fmla="*/ 675249 w 8916572"/>
              <a:gd name="connsiteY38" fmla="*/ 6356057 h 6684303"/>
              <a:gd name="connsiteX39" fmla="*/ 956603 w 8916572"/>
              <a:gd name="connsiteY39" fmla="*/ 6088771 h 6684303"/>
              <a:gd name="connsiteX40" fmla="*/ 703385 w 8916572"/>
              <a:gd name="connsiteY40" fmla="*/ 6088771 h 6684303"/>
              <a:gd name="connsiteX41" fmla="*/ 970671 w 8916572"/>
              <a:gd name="connsiteY41" fmla="*/ 5723011 h 6684303"/>
              <a:gd name="connsiteX42" fmla="*/ 211016 w 8916572"/>
              <a:gd name="connsiteY42" fmla="*/ 6074703 h 6684303"/>
              <a:gd name="connsiteX43" fmla="*/ 478302 w 8916572"/>
              <a:gd name="connsiteY43" fmla="*/ 5652672 h 6684303"/>
              <a:gd name="connsiteX44" fmla="*/ 196948 w 8916572"/>
              <a:gd name="connsiteY44" fmla="*/ 5723011 h 6684303"/>
              <a:gd name="connsiteX45" fmla="*/ 534573 w 8916572"/>
              <a:gd name="connsiteY45" fmla="*/ 5357251 h 6684303"/>
              <a:gd name="connsiteX46" fmla="*/ 239151 w 8916572"/>
              <a:gd name="connsiteY46" fmla="*/ 5343183 h 6684303"/>
              <a:gd name="connsiteX47" fmla="*/ 506437 w 8916572"/>
              <a:gd name="connsiteY47" fmla="*/ 4161497 h 6684303"/>
              <a:gd name="connsiteX48" fmla="*/ 225083 w 8916572"/>
              <a:gd name="connsiteY48" fmla="*/ 2965743 h 6684303"/>
              <a:gd name="connsiteX49" fmla="*/ 590843 w 8916572"/>
              <a:gd name="connsiteY49" fmla="*/ 1685583 h 6684303"/>
              <a:gd name="connsiteX50" fmla="*/ 140677 w 8916572"/>
              <a:gd name="connsiteY50" fmla="*/ 925928 h 6684303"/>
              <a:gd name="connsiteX51" fmla="*/ 548640 w 8916572"/>
              <a:gd name="connsiteY51" fmla="*/ 1052537 h 6684303"/>
              <a:gd name="connsiteX52" fmla="*/ 0 w 8916572"/>
              <a:gd name="connsiteY52" fmla="*/ 517964 h 6684303"/>
              <a:gd name="connsiteX0" fmla="*/ 0 w 8916572"/>
              <a:gd name="connsiteY0" fmla="*/ 517964 h 6684303"/>
              <a:gd name="connsiteX1" fmla="*/ 548640 w 8916572"/>
              <a:gd name="connsiteY1" fmla="*/ 771183 h 6684303"/>
              <a:gd name="connsiteX2" fmla="*/ 464234 w 8916572"/>
              <a:gd name="connsiteY2" fmla="*/ 138137 h 6684303"/>
              <a:gd name="connsiteX3" fmla="*/ 886265 w 8916572"/>
              <a:gd name="connsiteY3" fmla="*/ 321017 h 6684303"/>
              <a:gd name="connsiteX4" fmla="*/ 1209822 w 8916572"/>
              <a:gd name="connsiteY4" fmla="*/ 110001 h 6684303"/>
              <a:gd name="connsiteX5" fmla="*/ 1828800 w 8916572"/>
              <a:gd name="connsiteY5" fmla="*/ 67798 h 6684303"/>
              <a:gd name="connsiteX6" fmla="*/ 3474720 w 8916572"/>
              <a:gd name="connsiteY6" fmla="*/ 34974 h 6684303"/>
              <a:gd name="connsiteX7" fmla="*/ 4112456 w 8916572"/>
              <a:gd name="connsiteY7" fmla="*/ 277641 h 6684303"/>
              <a:gd name="connsiteX8" fmla="*/ 5106573 w 8916572"/>
              <a:gd name="connsiteY8" fmla="*/ 138137 h 6684303"/>
              <a:gd name="connsiteX9" fmla="*/ 6569613 w 8916572"/>
              <a:gd name="connsiteY9" fmla="*/ 180340 h 6684303"/>
              <a:gd name="connsiteX10" fmla="*/ 6850966 w 8916572"/>
              <a:gd name="connsiteY10" fmla="*/ 335084 h 6684303"/>
              <a:gd name="connsiteX11" fmla="*/ 7244862 w 8916572"/>
              <a:gd name="connsiteY11" fmla="*/ 110001 h 6684303"/>
              <a:gd name="connsiteX12" fmla="*/ 7272997 w 8916572"/>
              <a:gd name="connsiteY12" fmla="*/ 349152 h 6684303"/>
              <a:gd name="connsiteX13" fmla="*/ 7568419 w 8916572"/>
              <a:gd name="connsiteY13" fmla="*/ 194408 h 6684303"/>
              <a:gd name="connsiteX14" fmla="*/ 7582486 w 8916572"/>
              <a:gd name="connsiteY14" fmla="*/ 405423 h 6684303"/>
              <a:gd name="connsiteX15" fmla="*/ 7751299 w 8916572"/>
              <a:gd name="connsiteY15" fmla="*/ 250678 h 6684303"/>
              <a:gd name="connsiteX16" fmla="*/ 7709096 w 8916572"/>
              <a:gd name="connsiteY16" fmla="*/ 672709 h 6684303"/>
              <a:gd name="connsiteX17" fmla="*/ 8271803 w 8916572"/>
              <a:gd name="connsiteY17" fmla="*/ 124069 h 6684303"/>
              <a:gd name="connsiteX18" fmla="*/ 8074856 w 8916572"/>
              <a:gd name="connsiteY18" fmla="*/ 644574 h 6684303"/>
              <a:gd name="connsiteX19" fmla="*/ 8496886 w 8916572"/>
              <a:gd name="connsiteY19" fmla="*/ 517964 h 6684303"/>
              <a:gd name="connsiteX20" fmla="*/ 8356209 w 8916572"/>
              <a:gd name="connsiteY20" fmla="*/ 855589 h 6684303"/>
              <a:gd name="connsiteX21" fmla="*/ 8623496 w 8916572"/>
              <a:gd name="connsiteY21" fmla="*/ 1544906 h 6684303"/>
              <a:gd name="connsiteX22" fmla="*/ 8426548 w 8916572"/>
              <a:gd name="connsiteY22" fmla="*/ 2009140 h 6684303"/>
              <a:gd name="connsiteX23" fmla="*/ 8820443 w 8916572"/>
              <a:gd name="connsiteY23" fmla="*/ 2360832 h 6684303"/>
              <a:gd name="connsiteX24" fmla="*/ 8314006 w 8916572"/>
              <a:gd name="connsiteY24" fmla="*/ 3007946 h 6684303"/>
              <a:gd name="connsiteX25" fmla="*/ 8862646 w 8916572"/>
              <a:gd name="connsiteY25" fmla="*/ 3598789 h 6684303"/>
              <a:gd name="connsiteX26" fmla="*/ 8637563 w 8916572"/>
              <a:gd name="connsiteY26" fmla="*/ 5807417 h 6684303"/>
              <a:gd name="connsiteX27" fmla="*/ 8356209 w 8916572"/>
              <a:gd name="connsiteY27" fmla="*/ 5891823 h 6684303"/>
              <a:gd name="connsiteX28" fmla="*/ 8595360 w 8916572"/>
              <a:gd name="connsiteY28" fmla="*/ 6313854 h 6684303"/>
              <a:gd name="connsiteX29" fmla="*/ 8159262 w 8916572"/>
              <a:gd name="connsiteY29" fmla="*/ 6116906 h 6684303"/>
              <a:gd name="connsiteX30" fmla="*/ 8173329 w 8916572"/>
              <a:gd name="connsiteY30" fmla="*/ 6412328 h 6684303"/>
              <a:gd name="connsiteX31" fmla="*/ 7877908 w 8916572"/>
              <a:gd name="connsiteY31" fmla="*/ 6145041 h 6684303"/>
              <a:gd name="connsiteX32" fmla="*/ 7807569 w 8916572"/>
              <a:gd name="connsiteY32" fmla="*/ 6412328 h 6684303"/>
              <a:gd name="connsiteX33" fmla="*/ 6850966 w 8916572"/>
              <a:gd name="connsiteY33" fmla="*/ 6356057 h 6684303"/>
              <a:gd name="connsiteX34" fmla="*/ 6203853 w 8916572"/>
              <a:gd name="connsiteY34" fmla="*/ 6567072 h 6684303"/>
              <a:gd name="connsiteX35" fmla="*/ 3657600 w 8916572"/>
              <a:gd name="connsiteY35" fmla="*/ 6370124 h 6684303"/>
              <a:gd name="connsiteX36" fmla="*/ 900333 w 8916572"/>
              <a:gd name="connsiteY36" fmla="*/ 6679614 h 6684303"/>
              <a:gd name="connsiteX37" fmla="*/ 1139483 w 8916572"/>
              <a:gd name="connsiteY37" fmla="*/ 6341989 h 6684303"/>
              <a:gd name="connsiteX38" fmla="*/ 675249 w 8916572"/>
              <a:gd name="connsiteY38" fmla="*/ 6356057 h 6684303"/>
              <a:gd name="connsiteX39" fmla="*/ 956603 w 8916572"/>
              <a:gd name="connsiteY39" fmla="*/ 6088771 h 6684303"/>
              <a:gd name="connsiteX40" fmla="*/ 703385 w 8916572"/>
              <a:gd name="connsiteY40" fmla="*/ 6088771 h 6684303"/>
              <a:gd name="connsiteX41" fmla="*/ 970671 w 8916572"/>
              <a:gd name="connsiteY41" fmla="*/ 5723011 h 6684303"/>
              <a:gd name="connsiteX42" fmla="*/ 211016 w 8916572"/>
              <a:gd name="connsiteY42" fmla="*/ 6074703 h 6684303"/>
              <a:gd name="connsiteX43" fmla="*/ 478302 w 8916572"/>
              <a:gd name="connsiteY43" fmla="*/ 5652672 h 6684303"/>
              <a:gd name="connsiteX44" fmla="*/ 196948 w 8916572"/>
              <a:gd name="connsiteY44" fmla="*/ 5723011 h 6684303"/>
              <a:gd name="connsiteX45" fmla="*/ 534573 w 8916572"/>
              <a:gd name="connsiteY45" fmla="*/ 5357251 h 6684303"/>
              <a:gd name="connsiteX46" fmla="*/ 239151 w 8916572"/>
              <a:gd name="connsiteY46" fmla="*/ 5343183 h 6684303"/>
              <a:gd name="connsiteX47" fmla="*/ 506437 w 8916572"/>
              <a:gd name="connsiteY47" fmla="*/ 4161497 h 6684303"/>
              <a:gd name="connsiteX48" fmla="*/ 225083 w 8916572"/>
              <a:gd name="connsiteY48" fmla="*/ 2965743 h 6684303"/>
              <a:gd name="connsiteX49" fmla="*/ 590843 w 8916572"/>
              <a:gd name="connsiteY49" fmla="*/ 1685583 h 6684303"/>
              <a:gd name="connsiteX50" fmla="*/ 140677 w 8916572"/>
              <a:gd name="connsiteY50" fmla="*/ 925928 h 6684303"/>
              <a:gd name="connsiteX51" fmla="*/ 548640 w 8916572"/>
              <a:gd name="connsiteY51" fmla="*/ 1052537 h 6684303"/>
              <a:gd name="connsiteX52" fmla="*/ 0 w 8916572"/>
              <a:gd name="connsiteY52" fmla="*/ 517964 h 6684303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426548 w 8916572"/>
              <a:gd name="connsiteY22" fmla="*/ 2009140 h 6681959"/>
              <a:gd name="connsiteX23" fmla="*/ 8820443 w 8916572"/>
              <a:gd name="connsiteY23" fmla="*/ 2360832 h 6681959"/>
              <a:gd name="connsiteX24" fmla="*/ 8314006 w 8916572"/>
              <a:gd name="connsiteY24" fmla="*/ 3007946 h 6681959"/>
              <a:gd name="connsiteX25" fmla="*/ 8862646 w 8916572"/>
              <a:gd name="connsiteY25" fmla="*/ 3598789 h 6681959"/>
              <a:gd name="connsiteX26" fmla="*/ 8637563 w 8916572"/>
              <a:gd name="connsiteY26" fmla="*/ 5807417 h 6681959"/>
              <a:gd name="connsiteX27" fmla="*/ 8356209 w 8916572"/>
              <a:gd name="connsiteY27" fmla="*/ 5891823 h 6681959"/>
              <a:gd name="connsiteX28" fmla="*/ 8595360 w 8916572"/>
              <a:gd name="connsiteY28" fmla="*/ 6313854 h 6681959"/>
              <a:gd name="connsiteX29" fmla="*/ 8159262 w 8916572"/>
              <a:gd name="connsiteY29" fmla="*/ 6116906 h 6681959"/>
              <a:gd name="connsiteX30" fmla="*/ 8173329 w 8916572"/>
              <a:gd name="connsiteY30" fmla="*/ 6412328 h 6681959"/>
              <a:gd name="connsiteX31" fmla="*/ 7877908 w 8916572"/>
              <a:gd name="connsiteY31" fmla="*/ 6145041 h 6681959"/>
              <a:gd name="connsiteX32" fmla="*/ 7807569 w 8916572"/>
              <a:gd name="connsiteY32" fmla="*/ 6412328 h 6681959"/>
              <a:gd name="connsiteX33" fmla="*/ 6850966 w 8916572"/>
              <a:gd name="connsiteY33" fmla="*/ 6356057 h 6681959"/>
              <a:gd name="connsiteX34" fmla="*/ 6203853 w 8916572"/>
              <a:gd name="connsiteY34" fmla="*/ 6567072 h 6681959"/>
              <a:gd name="connsiteX35" fmla="*/ 3657600 w 8916572"/>
              <a:gd name="connsiteY35" fmla="*/ 6370124 h 6681959"/>
              <a:gd name="connsiteX36" fmla="*/ 3643533 w 8916572"/>
              <a:gd name="connsiteY36" fmla="*/ 6356057 h 6681959"/>
              <a:gd name="connsiteX37" fmla="*/ 900333 w 8916572"/>
              <a:gd name="connsiteY37" fmla="*/ 6679614 h 6681959"/>
              <a:gd name="connsiteX38" fmla="*/ 1139483 w 8916572"/>
              <a:gd name="connsiteY38" fmla="*/ 6341989 h 6681959"/>
              <a:gd name="connsiteX39" fmla="*/ 675249 w 8916572"/>
              <a:gd name="connsiteY39" fmla="*/ 6356057 h 6681959"/>
              <a:gd name="connsiteX40" fmla="*/ 956603 w 8916572"/>
              <a:gd name="connsiteY40" fmla="*/ 6088771 h 6681959"/>
              <a:gd name="connsiteX41" fmla="*/ 703385 w 8916572"/>
              <a:gd name="connsiteY41" fmla="*/ 6088771 h 6681959"/>
              <a:gd name="connsiteX42" fmla="*/ 970671 w 8916572"/>
              <a:gd name="connsiteY42" fmla="*/ 5723011 h 6681959"/>
              <a:gd name="connsiteX43" fmla="*/ 211016 w 8916572"/>
              <a:gd name="connsiteY43" fmla="*/ 6074703 h 6681959"/>
              <a:gd name="connsiteX44" fmla="*/ 478302 w 8916572"/>
              <a:gd name="connsiteY44" fmla="*/ 5652672 h 6681959"/>
              <a:gd name="connsiteX45" fmla="*/ 196948 w 8916572"/>
              <a:gd name="connsiteY45" fmla="*/ 5723011 h 6681959"/>
              <a:gd name="connsiteX46" fmla="*/ 534573 w 8916572"/>
              <a:gd name="connsiteY46" fmla="*/ 5357251 h 6681959"/>
              <a:gd name="connsiteX47" fmla="*/ 239151 w 8916572"/>
              <a:gd name="connsiteY47" fmla="*/ 5343183 h 6681959"/>
              <a:gd name="connsiteX48" fmla="*/ 506437 w 8916572"/>
              <a:gd name="connsiteY48" fmla="*/ 4161497 h 6681959"/>
              <a:gd name="connsiteX49" fmla="*/ 225083 w 8916572"/>
              <a:gd name="connsiteY49" fmla="*/ 2965743 h 6681959"/>
              <a:gd name="connsiteX50" fmla="*/ 590843 w 8916572"/>
              <a:gd name="connsiteY50" fmla="*/ 1685583 h 6681959"/>
              <a:gd name="connsiteX51" fmla="*/ 140677 w 8916572"/>
              <a:gd name="connsiteY51" fmla="*/ 925928 h 6681959"/>
              <a:gd name="connsiteX52" fmla="*/ 548640 w 8916572"/>
              <a:gd name="connsiteY52" fmla="*/ 1052537 h 6681959"/>
              <a:gd name="connsiteX53" fmla="*/ 0 w 8916572"/>
              <a:gd name="connsiteY53" fmla="*/ 517964 h 6681959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426548 w 8916572"/>
              <a:gd name="connsiteY22" fmla="*/ 2009140 h 6681959"/>
              <a:gd name="connsiteX23" fmla="*/ 8591843 w 8916572"/>
              <a:gd name="connsiteY23" fmla="*/ 2360832 h 6681959"/>
              <a:gd name="connsiteX24" fmla="*/ 8314006 w 8916572"/>
              <a:gd name="connsiteY24" fmla="*/ 3007946 h 6681959"/>
              <a:gd name="connsiteX25" fmla="*/ 8862646 w 8916572"/>
              <a:gd name="connsiteY25" fmla="*/ 3598789 h 6681959"/>
              <a:gd name="connsiteX26" fmla="*/ 8637563 w 8916572"/>
              <a:gd name="connsiteY26" fmla="*/ 5807417 h 6681959"/>
              <a:gd name="connsiteX27" fmla="*/ 8356209 w 8916572"/>
              <a:gd name="connsiteY27" fmla="*/ 5891823 h 6681959"/>
              <a:gd name="connsiteX28" fmla="*/ 8595360 w 8916572"/>
              <a:gd name="connsiteY28" fmla="*/ 6313854 h 6681959"/>
              <a:gd name="connsiteX29" fmla="*/ 8159262 w 8916572"/>
              <a:gd name="connsiteY29" fmla="*/ 6116906 h 6681959"/>
              <a:gd name="connsiteX30" fmla="*/ 8173329 w 8916572"/>
              <a:gd name="connsiteY30" fmla="*/ 6412328 h 6681959"/>
              <a:gd name="connsiteX31" fmla="*/ 7877908 w 8916572"/>
              <a:gd name="connsiteY31" fmla="*/ 6145041 h 6681959"/>
              <a:gd name="connsiteX32" fmla="*/ 7807569 w 8916572"/>
              <a:gd name="connsiteY32" fmla="*/ 6412328 h 6681959"/>
              <a:gd name="connsiteX33" fmla="*/ 6850966 w 8916572"/>
              <a:gd name="connsiteY33" fmla="*/ 6356057 h 6681959"/>
              <a:gd name="connsiteX34" fmla="*/ 6203853 w 8916572"/>
              <a:gd name="connsiteY34" fmla="*/ 6567072 h 6681959"/>
              <a:gd name="connsiteX35" fmla="*/ 3657600 w 8916572"/>
              <a:gd name="connsiteY35" fmla="*/ 6370124 h 6681959"/>
              <a:gd name="connsiteX36" fmla="*/ 3643533 w 8916572"/>
              <a:gd name="connsiteY36" fmla="*/ 6356057 h 6681959"/>
              <a:gd name="connsiteX37" fmla="*/ 900333 w 8916572"/>
              <a:gd name="connsiteY37" fmla="*/ 6679614 h 6681959"/>
              <a:gd name="connsiteX38" fmla="*/ 1139483 w 8916572"/>
              <a:gd name="connsiteY38" fmla="*/ 6341989 h 6681959"/>
              <a:gd name="connsiteX39" fmla="*/ 675249 w 8916572"/>
              <a:gd name="connsiteY39" fmla="*/ 6356057 h 6681959"/>
              <a:gd name="connsiteX40" fmla="*/ 956603 w 8916572"/>
              <a:gd name="connsiteY40" fmla="*/ 6088771 h 6681959"/>
              <a:gd name="connsiteX41" fmla="*/ 703385 w 8916572"/>
              <a:gd name="connsiteY41" fmla="*/ 6088771 h 6681959"/>
              <a:gd name="connsiteX42" fmla="*/ 970671 w 8916572"/>
              <a:gd name="connsiteY42" fmla="*/ 5723011 h 6681959"/>
              <a:gd name="connsiteX43" fmla="*/ 211016 w 8916572"/>
              <a:gd name="connsiteY43" fmla="*/ 6074703 h 6681959"/>
              <a:gd name="connsiteX44" fmla="*/ 478302 w 8916572"/>
              <a:gd name="connsiteY44" fmla="*/ 5652672 h 6681959"/>
              <a:gd name="connsiteX45" fmla="*/ 196948 w 8916572"/>
              <a:gd name="connsiteY45" fmla="*/ 5723011 h 6681959"/>
              <a:gd name="connsiteX46" fmla="*/ 534573 w 8916572"/>
              <a:gd name="connsiteY46" fmla="*/ 5357251 h 6681959"/>
              <a:gd name="connsiteX47" fmla="*/ 239151 w 8916572"/>
              <a:gd name="connsiteY47" fmla="*/ 5343183 h 6681959"/>
              <a:gd name="connsiteX48" fmla="*/ 506437 w 8916572"/>
              <a:gd name="connsiteY48" fmla="*/ 4161497 h 6681959"/>
              <a:gd name="connsiteX49" fmla="*/ 225083 w 8916572"/>
              <a:gd name="connsiteY49" fmla="*/ 2965743 h 6681959"/>
              <a:gd name="connsiteX50" fmla="*/ 590843 w 8916572"/>
              <a:gd name="connsiteY50" fmla="*/ 1685583 h 6681959"/>
              <a:gd name="connsiteX51" fmla="*/ 140677 w 8916572"/>
              <a:gd name="connsiteY51" fmla="*/ 925928 h 6681959"/>
              <a:gd name="connsiteX52" fmla="*/ 548640 w 8916572"/>
              <a:gd name="connsiteY52" fmla="*/ 1052537 h 6681959"/>
              <a:gd name="connsiteX53" fmla="*/ 0 w 8916572"/>
              <a:gd name="connsiteY53" fmla="*/ 517964 h 6681959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426548 w 8916572"/>
              <a:gd name="connsiteY22" fmla="*/ 2009140 h 6681959"/>
              <a:gd name="connsiteX23" fmla="*/ 8807548 w 8916572"/>
              <a:gd name="connsiteY23" fmla="*/ 2023208 h 6681959"/>
              <a:gd name="connsiteX24" fmla="*/ 8591843 w 8916572"/>
              <a:gd name="connsiteY24" fmla="*/ 2360832 h 6681959"/>
              <a:gd name="connsiteX25" fmla="*/ 8314006 w 8916572"/>
              <a:gd name="connsiteY25" fmla="*/ 3007946 h 6681959"/>
              <a:gd name="connsiteX26" fmla="*/ 8862646 w 8916572"/>
              <a:gd name="connsiteY26" fmla="*/ 3598789 h 6681959"/>
              <a:gd name="connsiteX27" fmla="*/ 8637563 w 8916572"/>
              <a:gd name="connsiteY27" fmla="*/ 5807417 h 6681959"/>
              <a:gd name="connsiteX28" fmla="*/ 8356209 w 8916572"/>
              <a:gd name="connsiteY28" fmla="*/ 5891823 h 6681959"/>
              <a:gd name="connsiteX29" fmla="*/ 8595360 w 8916572"/>
              <a:gd name="connsiteY29" fmla="*/ 6313854 h 6681959"/>
              <a:gd name="connsiteX30" fmla="*/ 8159262 w 8916572"/>
              <a:gd name="connsiteY30" fmla="*/ 6116906 h 6681959"/>
              <a:gd name="connsiteX31" fmla="*/ 8173329 w 8916572"/>
              <a:gd name="connsiteY31" fmla="*/ 6412328 h 6681959"/>
              <a:gd name="connsiteX32" fmla="*/ 7877908 w 8916572"/>
              <a:gd name="connsiteY32" fmla="*/ 6145041 h 6681959"/>
              <a:gd name="connsiteX33" fmla="*/ 7807569 w 8916572"/>
              <a:gd name="connsiteY33" fmla="*/ 6412328 h 6681959"/>
              <a:gd name="connsiteX34" fmla="*/ 6850966 w 8916572"/>
              <a:gd name="connsiteY34" fmla="*/ 6356057 h 6681959"/>
              <a:gd name="connsiteX35" fmla="*/ 6203853 w 8916572"/>
              <a:gd name="connsiteY35" fmla="*/ 6567072 h 6681959"/>
              <a:gd name="connsiteX36" fmla="*/ 3657600 w 8916572"/>
              <a:gd name="connsiteY36" fmla="*/ 6370124 h 6681959"/>
              <a:gd name="connsiteX37" fmla="*/ 3643533 w 8916572"/>
              <a:gd name="connsiteY37" fmla="*/ 6356057 h 6681959"/>
              <a:gd name="connsiteX38" fmla="*/ 900333 w 8916572"/>
              <a:gd name="connsiteY38" fmla="*/ 6679614 h 6681959"/>
              <a:gd name="connsiteX39" fmla="*/ 1139483 w 8916572"/>
              <a:gd name="connsiteY39" fmla="*/ 6341989 h 6681959"/>
              <a:gd name="connsiteX40" fmla="*/ 675249 w 8916572"/>
              <a:gd name="connsiteY40" fmla="*/ 6356057 h 6681959"/>
              <a:gd name="connsiteX41" fmla="*/ 956603 w 8916572"/>
              <a:gd name="connsiteY41" fmla="*/ 6088771 h 6681959"/>
              <a:gd name="connsiteX42" fmla="*/ 703385 w 8916572"/>
              <a:gd name="connsiteY42" fmla="*/ 6088771 h 6681959"/>
              <a:gd name="connsiteX43" fmla="*/ 970671 w 8916572"/>
              <a:gd name="connsiteY43" fmla="*/ 5723011 h 6681959"/>
              <a:gd name="connsiteX44" fmla="*/ 211016 w 8916572"/>
              <a:gd name="connsiteY44" fmla="*/ 6074703 h 6681959"/>
              <a:gd name="connsiteX45" fmla="*/ 478302 w 8916572"/>
              <a:gd name="connsiteY45" fmla="*/ 5652672 h 6681959"/>
              <a:gd name="connsiteX46" fmla="*/ 196948 w 8916572"/>
              <a:gd name="connsiteY46" fmla="*/ 5723011 h 6681959"/>
              <a:gd name="connsiteX47" fmla="*/ 534573 w 8916572"/>
              <a:gd name="connsiteY47" fmla="*/ 5357251 h 6681959"/>
              <a:gd name="connsiteX48" fmla="*/ 239151 w 8916572"/>
              <a:gd name="connsiteY48" fmla="*/ 5343183 h 6681959"/>
              <a:gd name="connsiteX49" fmla="*/ 506437 w 8916572"/>
              <a:gd name="connsiteY49" fmla="*/ 4161497 h 6681959"/>
              <a:gd name="connsiteX50" fmla="*/ 225083 w 8916572"/>
              <a:gd name="connsiteY50" fmla="*/ 2965743 h 6681959"/>
              <a:gd name="connsiteX51" fmla="*/ 590843 w 8916572"/>
              <a:gd name="connsiteY51" fmla="*/ 1685583 h 6681959"/>
              <a:gd name="connsiteX52" fmla="*/ 140677 w 8916572"/>
              <a:gd name="connsiteY52" fmla="*/ 925928 h 6681959"/>
              <a:gd name="connsiteX53" fmla="*/ 548640 w 8916572"/>
              <a:gd name="connsiteY53" fmla="*/ 1052537 h 6681959"/>
              <a:gd name="connsiteX54" fmla="*/ 0 w 8916572"/>
              <a:gd name="connsiteY54" fmla="*/ 517964 h 6681959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731348 w 8916572"/>
              <a:gd name="connsiteY22" fmla="*/ 1780540 h 6681959"/>
              <a:gd name="connsiteX23" fmla="*/ 8807548 w 8916572"/>
              <a:gd name="connsiteY23" fmla="*/ 2023208 h 6681959"/>
              <a:gd name="connsiteX24" fmla="*/ 8591843 w 8916572"/>
              <a:gd name="connsiteY24" fmla="*/ 2360832 h 6681959"/>
              <a:gd name="connsiteX25" fmla="*/ 8314006 w 8916572"/>
              <a:gd name="connsiteY25" fmla="*/ 3007946 h 6681959"/>
              <a:gd name="connsiteX26" fmla="*/ 8862646 w 8916572"/>
              <a:gd name="connsiteY26" fmla="*/ 3598789 h 6681959"/>
              <a:gd name="connsiteX27" fmla="*/ 8637563 w 8916572"/>
              <a:gd name="connsiteY27" fmla="*/ 5807417 h 6681959"/>
              <a:gd name="connsiteX28" fmla="*/ 8356209 w 8916572"/>
              <a:gd name="connsiteY28" fmla="*/ 5891823 h 6681959"/>
              <a:gd name="connsiteX29" fmla="*/ 8595360 w 8916572"/>
              <a:gd name="connsiteY29" fmla="*/ 6313854 h 6681959"/>
              <a:gd name="connsiteX30" fmla="*/ 8159262 w 8916572"/>
              <a:gd name="connsiteY30" fmla="*/ 6116906 h 6681959"/>
              <a:gd name="connsiteX31" fmla="*/ 8173329 w 8916572"/>
              <a:gd name="connsiteY31" fmla="*/ 6412328 h 6681959"/>
              <a:gd name="connsiteX32" fmla="*/ 7877908 w 8916572"/>
              <a:gd name="connsiteY32" fmla="*/ 6145041 h 6681959"/>
              <a:gd name="connsiteX33" fmla="*/ 7807569 w 8916572"/>
              <a:gd name="connsiteY33" fmla="*/ 6412328 h 6681959"/>
              <a:gd name="connsiteX34" fmla="*/ 6850966 w 8916572"/>
              <a:gd name="connsiteY34" fmla="*/ 6356057 h 6681959"/>
              <a:gd name="connsiteX35" fmla="*/ 6203853 w 8916572"/>
              <a:gd name="connsiteY35" fmla="*/ 6567072 h 6681959"/>
              <a:gd name="connsiteX36" fmla="*/ 3657600 w 8916572"/>
              <a:gd name="connsiteY36" fmla="*/ 6370124 h 6681959"/>
              <a:gd name="connsiteX37" fmla="*/ 3643533 w 8916572"/>
              <a:gd name="connsiteY37" fmla="*/ 6356057 h 6681959"/>
              <a:gd name="connsiteX38" fmla="*/ 900333 w 8916572"/>
              <a:gd name="connsiteY38" fmla="*/ 6679614 h 6681959"/>
              <a:gd name="connsiteX39" fmla="*/ 1139483 w 8916572"/>
              <a:gd name="connsiteY39" fmla="*/ 6341989 h 6681959"/>
              <a:gd name="connsiteX40" fmla="*/ 675249 w 8916572"/>
              <a:gd name="connsiteY40" fmla="*/ 6356057 h 6681959"/>
              <a:gd name="connsiteX41" fmla="*/ 956603 w 8916572"/>
              <a:gd name="connsiteY41" fmla="*/ 6088771 h 6681959"/>
              <a:gd name="connsiteX42" fmla="*/ 703385 w 8916572"/>
              <a:gd name="connsiteY42" fmla="*/ 6088771 h 6681959"/>
              <a:gd name="connsiteX43" fmla="*/ 970671 w 8916572"/>
              <a:gd name="connsiteY43" fmla="*/ 5723011 h 6681959"/>
              <a:gd name="connsiteX44" fmla="*/ 211016 w 8916572"/>
              <a:gd name="connsiteY44" fmla="*/ 6074703 h 6681959"/>
              <a:gd name="connsiteX45" fmla="*/ 478302 w 8916572"/>
              <a:gd name="connsiteY45" fmla="*/ 5652672 h 6681959"/>
              <a:gd name="connsiteX46" fmla="*/ 196948 w 8916572"/>
              <a:gd name="connsiteY46" fmla="*/ 5723011 h 6681959"/>
              <a:gd name="connsiteX47" fmla="*/ 534573 w 8916572"/>
              <a:gd name="connsiteY47" fmla="*/ 5357251 h 6681959"/>
              <a:gd name="connsiteX48" fmla="*/ 239151 w 8916572"/>
              <a:gd name="connsiteY48" fmla="*/ 5343183 h 6681959"/>
              <a:gd name="connsiteX49" fmla="*/ 506437 w 8916572"/>
              <a:gd name="connsiteY49" fmla="*/ 4161497 h 6681959"/>
              <a:gd name="connsiteX50" fmla="*/ 225083 w 8916572"/>
              <a:gd name="connsiteY50" fmla="*/ 2965743 h 6681959"/>
              <a:gd name="connsiteX51" fmla="*/ 590843 w 8916572"/>
              <a:gd name="connsiteY51" fmla="*/ 1685583 h 6681959"/>
              <a:gd name="connsiteX52" fmla="*/ 140677 w 8916572"/>
              <a:gd name="connsiteY52" fmla="*/ 925928 h 6681959"/>
              <a:gd name="connsiteX53" fmla="*/ 548640 w 8916572"/>
              <a:gd name="connsiteY53" fmla="*/ 1052537 h 6681959"/>
              <a:gd name="connsiteX54" fmla="*/ 0 w 8916572"/>
              <a:gd name="connsiteY54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1544906 h 6681959"/>
              <a:gd name="connsiteX22" fmla="*/ 8731348 w 8884920"/>
              <a:gd name="connsiteY22" fmla="*/ 1780540 h 6681959"/>
              <a:gd name="connsiteX23" fmla="*/ 8807548 w 8884920"/>
              <a:gd name="connsiteY23" fmla="*/ 2023208 h 6681959"/>
              <a:gd name="connsiteX24" fmla="*/ 8591843 w 8884920"/>
              <a:gd name="connsiteY24" fmla="*/ 2360832 h 6681959"/>
              <a:gd name="connsiteX25" fmla="*/ 8771206 w 8884920"/>
              <a:gd name="connsiteY25" fmla="*/ 3007946 h 6681959"/>
              <a:gd name="connsiteX26" fmla="*/ 8862646 w 8884920"/>
              <a:gd name="connsiteY26" fmla="*/ 3598789 h 6681959"/>
              <a:gd name="connsiteX27" fmla="*/ 8637563 w 8884920"/>
              <a:gd name="connsiteY27" fmla="*/ 5807417 h 6681959"/>
              <a:gd name="connsiteX28" fmla="*/ 8356209 w 8884920"/>
              <a:gd name="connsiteY28" fmla="*/ 5891823 h 6681959"/>
              <a:gd name="connsiteX29" fmla="*/ 8595360 w 8884920"/>
              <a:gd name="connsiteY29" fmla="*/ 6313854 h 6681959"/>
              <a:gd name="connsiteX30" fmla="*/ 8159262 w 8884920"/>
              <a:gd name="connsiteY30" fmla="*/ 6116906 h 6681959"/>
              <a:gd name="connsiteX31" fmla="*/ 8173329 w 8884920"/>
              <a:gd name="connsiteY31" fmla="*/ 6412328 h 6681959"/>
              <a:gd name="connsiteX32" fmla="*/ 7877908 w 8884920"/>
              <a:gd name="connsiteY32" fmla="*/ 6145041 h 6681959"/>
              <a:gd name="connsiteX33" fmla="*/ 7807569 w 8884920"/>
              <a:gd name="connsiteY33" fmla="*/ 6412328 h 6681959"/>
              <a:gd name="connsiteX34" fmla="*/ 6850966 w 8884920"/>
              <a:gd name="connsiteY34" fmla="*/ 6356057 h 6681959"/>
              <a:gd name="connsiteX35" fmla="*/ 6203853 w 8884920"/>
              <a:gd name="connsiteY35" fmla="*/ 6567072 h 6681959"/>
              <a:gd name="connsiteX36" fmla="*/ 3657600 w 8884920"/>
              <a:gd name="connsiteY36" fmla="*/ 6370124 h 6681959"/>
              <a:gd name="connsiteX37" fmla="*/ 3643533 w 8884920"/>
              <a:gd name="connsiteY37" fmla="*/ 6356057 h 6681959"/>
              <a:gd name="connsiteX38" fmla="*/ 900333 w 8884920"/>
              <a:gd name="connsiteY38" fmla="*/ 6679614 h 6681959"/>
              <a:gd name="connsiteX39" fmla="*/ 1139483 w 8884920"/>
              <a:gd name="connsiteY39" fmla="*/ 6341989 h 6681959"/>
              <a:gd name="connsiteX40" fmla="*/ 675249 w 8884920"/>
              <a:gd name="connsiteY40" fmla="*/ 6356057 h 6681959"/>
              <a:gd name="connsiteX41" fmla="*/ 956603 w 8884920"/>
              <a:gd name="connsiteY41" fmla="*/ 6088771 h 6681959"/>
              <a:gd name="connsiteX42" fmla="*/ 703385 w 8884920"/>
              <a:gd name="connsiteY42" fmla="*/ 6088771 h 6681959"/>
              <a:gd name="connsiteX43" fmla="*/ 970671 w 8884920"/>
              <a:gd name="connsiteY43" fmla="*/ 5723011 h 6681959"/>
              <a:gd name="connsiteX44" fmla="*/ 211016 w 8884920"/>
              <a:gd name="connsiteY44" fmla="*/ 6074703 h 6681959"/>
              <a:gd name="connsiteX45" fmla="*/ 478302 w 8884920"/>
              <a:gd name="connsiteY45" fmla="*/ 5652672 h 6681959"/>
              <a:gd name="connsiteX46" fmla="*/ 196948 w 8884920"/>
              <a:gd name="connsiteY46" fmla="*/ 5723011 h 6681959"/>
              <a:gd name="connsiteX47" fmla="*/ 534573 w 8884920"/>
              <a:gd name="connsiteY47" fmla="*/ 5357251 h 6681959"/>
              <a:gd name="connsiteX48" fmla="*/ 239151 w 8884920"/>
              <a:gd name="connsiteY48" fmla="*/ 5343183 h 6681959"/>
              <a:gd name="connsiteX49" fmla="*/ 506437 w 8884920"/>
              <a:gd name="connsiteY49" fmla="*/ 4161497 h 6681959"/>
              <a:gd name="connsiteX50" fmla="*/ 225083 w 8884920"/>
              <a:gd name="connsiteY50" fmla="*/ 2965743 h 6681959"/>
              <a:gd name="connsiteX51" fmla="*/ 590843 w 8884920"/>
              <a:gd name="connsiteY51" fmla="*/ 1685583 h 6681959"/>
              <a:gd name="connsiteX52" fmla="*/ 140677 w 8884920"/>
              <a:gd name="connsiteY52" fmla="*/ 925928 h 6681959"/>
              <a:gd name="connsiteX53" fmla="*/ 548640 w 8884920"/>
              <a:gd name="connsiteY53" fmla="*/ 1052537 h 6681959"/>
              <a:gd name="connsiteX54" fmla="*/ 0 w 8884920"/>
              <a:gd name="connsiteY54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15449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4303"/>
              <a:gd name="connsiteX1" fmla="*/ 548640 w 8884920"/>
              <a:gd name="connsiteY1" fmla="*/ 771183 h 6684303"/>
              <a:gd name="connsiteX2" fmla="*/ 464234 w 8884920"/>
              <a:gd name="connsiteY2" fmla="*/ 138137 h 6684303"/>
              <a:gd name="connsiteX3" fmla="*/ 886265 w 8884920"/>
              <a:gd name="connsiteY3" fmla="*/ 321017 h 6684303"/>
              <a:gd name="connsiteX4" fmla="*/ 1209822 w 8884920"/>
              <a:gd name="connsiteY4" fmla="*/ 110001 h 6684303"/>
              <a:gd name="connsiteX5" fmla="*/ 1828800 w 8884920"/>
              <a:gd name="connsiteY5" fmla="*/ 67798 h 6684303"/>
              <a:gd name="connsiteX6" fmla="*/ 3474720 w 8884920"/>
              <a:gd name="connsiteY6" fmla="*/ 34974 h 6684303"/>
              <a:gd name="connsiteX7" fmla="*/ 4112456 w 8884920"/>
              <a:gd name="connsiteY7" fmla="*/ 277641 h 6684303"/>
              <a:gd name="connsiteX8" fmla="*/ 5106573 w 8884920"/>
              <a:gd name="connsiteY8" fmla="*/ 138137 h 6684303"/>
              <a:gd name="connsiteX9" fmla="*/ 6569613 w 8884920"/>
              <a:gd name="connsiteY9" fmla="*/ 180340 h 6684303"/>
              <a:gd name="connsiteX10" fmla="*/ 6850966 w 8884920"/>
              <a:gd name="connsiteY10" fmla="*/ 335084 h 6684303"/>
              <a:gd name="connsiteX11" fmla="*/ 7244862 w 8884920"/>
              <a:gd name="connsiteY11" fmla="*/ 110001 h 6684303"/>
              <a:gd name="connsiteX12" fmla="*/ 7272997 w 8884920"/>
              <a:gd name="connsiteY12" fmla="*/ 349152 h 6684303"/>
              <a:gd name="connsiteX13" fmla="*/ 7568419 w 8884920"/>
              <a:gd name="connsiteY13" fmla="*/ 194408 h 6684303"/>
              <a:gd name="connsiteX14" fmla="*/ 7582486 w 8884920"/>
              <a:gd name="connsiteY14" fmla="*/ 405423 h 6684303"/>
              <a:gd name="connsiteX15" fmla="*/ 7751299 w 8884920"/>
              <a:gd name="connsiteY15" fmla="*/ 250678 h 6684303"/>
              <a:gd name="connsiteX16" fmla="*/ 7709096 w 8884920"/>
              <a:gd name="connsiteY16" fmla="*/ 672709 h 6684303"/>
              <a:gd name="connsiteX17" fmla="*/ 8271803 w 8884920"/>
              <a:gd name="connsiteY17" fmla="*/ 124069 h 6684303"/>
              <a:gd name="connsiteX18" fmla="*/ 8074856 w 8884920"/>
              <a:gd name="connsiteY18" fmla="*/ 644574 h 6684303"/>
              <a:gd name="connsiteX19" fmla="*/ 8496886 w 8884920"/>
              <a:gd name="connsiteY19" fmla="*/ 517964 h 6684303"/>
              <a:gd name="connsiteX20" fmla="*/ 8356209 w 8884920"/>
              <a:gd name="connsiteY20" fmla="*/ 855589 h 6684303"/>
              <a:gd name="connsiteX21" fmla="*/ 8623496 w 8884920"/>
              <a:gd name="connsiteY21" fmla="*/ 859106 h 6684303"/>
              <a:gd name="connsiteX22" fmla="*/ 8852096 w 8884920"/>
              <a:gd name="connsiteY22" fmla="*/ 582441 h 6684303"/>
              <a:gd name="connsiteX23" fmla="*/ 8731348 w 8884920"/>
              <a:gd name="connsiteY23" fmla="*/ 1780540 h 6684303"/>
              <a:gd name="connsiteX24" fmla="*/ 8807548 w 8884920"/>
              <a:gd name="connsiteY24" fmla="*/ 2023208 h 6684303"/>
              <a:gd name="connsiteX25" fmla="*/ 8591843 w 8884920"/>
              <a:gd name="connsiteY25" fmla="*/ 2360832 h 6684303"/>
              <a:gd name="connsiteX26" fmla="*/ 8771206 w 8884920"/>
              <a:gd name="connsiteY26" fmla="*/ 3007946 h 6684303"/>
              <a:gd name="connsiteX27" fmla="*/ 8862646 w 8884920"/>
              <a:gd name="connsiteY27" fmla="*/ 3598789 h 6684303"/>
              <a:gd name="connsiteX28" fmla="*/ 8637563 w 8884920"/>
              <a:gd name="connsiteY28" fmla="*/ 5807417 h 6684303"/>
              <a:gd name="connsiteX29" fmla="*/ 8356209 w 8884920"/>
              <a:gd name="connsiteY29" fmla="*/ 5891823 h 6684303"/>
              <a:gd name="connsiteX30" fmla="*/ 8595360 w 8884920"/>
              <a:gd name="connsiteY30" fmla="*/ 6313854 h 6684303"/>
              <a:gd name="connsiteX31" fmla="*/ 8159262 w 8884920"/>
              <a:gd name="connsiteY31" fmla="*/ 6116906 h 6684303"/>
              <a:gd name="connsiteX32" fmla="*/ 8173329 w 8884920"/>
              <a:gd name="connsiteY32" fmla="*/ 6412328 h 6684303"/>
              <a:gd name="connsiteX33" fmla="*/ 7877908 w 8884920"/>
              <a:gd name="connsiteY33" fmla="*/ 6145041 h 6684303"/>
              <a:gd name="connsiteX34" fmla="*/ 7807569 w 8884920"/>
              <a:gd name="connsiteY34" fmla="*/ 6412328 h 6684303"/>
              <a:gd name="connsiteX35" fmla="*/ 6850966 w 8884920"/>
              <a:gd name="connsiteY35" fmla="*/ 6356057 h 6684303"/>
              <a:gd name="connsiteX36" fmla="*/ 6203853 w 8884920"/>
              <a:gd name="connsiteY36" fmla="*/ 6567072 h 6684303"/>
              <a:gd name="connsiteX37" fmla="*/ 3657600 w 8884920"/>
              <a:gd name="connsiteY37" fmla="*/ 6370124 h 6684303"/>
              <a:gd name="connsiteX38" fmla="*/ 900333 w 8884920"/>
              <a:gd name="connsiteY38" fmla="*/ 6679614 h 6684303"/>
              <a:gd name="connsiteX39" fmla="*/ 1139483 w 8884920"/>
              <a:gd name="connsiteY39" fmla="*/ 6341989 h 6684303"/>
              <a:gd name="connsiteX40" fmla="*/ 675249 w 8884920"/>
              <a:gd name="connsiteY40" fmla="*/ 6356057 h 6684303"/>
              <a:gd name="connsiteX41" fmla="*/ 956603 w 8884920"/>
              <a:gd name="connsiteY41" fmla="*/ 6088771 h 6684303"/>
              <a:gd name="connsiteX42" fmla="*/ 703385 w 8884920"/>
              <a:gd name="connsiteY42" fmla="*/ 6088771 h 6684303"/>
              <a:gd name="connsiteX43" fmla="*/ 970671 w 8884920"/>
              <a:gd name="connsiteY43" fmla="*/ 5723011 h 6684303"/>
              <a:gd name="connsiteX44" fmla="*/ 211016 w 8884920"/>
              <a:gd name="connsiteY44" fmla="*/ 6074703 h 6684303"/>
              <a:gd name="connsiteX45" fmla="*/ 478302 w 8884920"/>
              <a:gd name="connsiteY45" fmla="*/ 5652672 h 6684303"/>
              <a:gd name="connsiteX46" fmla="*/ 196948 w 8884920"/>
              <a:gd name="connsiteY46" fmla="*/ 5723011 h 6684303"/>
              <a:gd name="connsiteX47" fmla="*/ 534573 w 8884920"/>
              <a:gd name="connsiteY47" fmla="*/ 5357251 h 6684303"/>
              <a:gd name="connsiteX48" fmla="*/ 239151 w 8884920"/>
              <a:gd name="connsiteY48" fmla="*/ 5343183 h 6684303"/>
              <a:gd name="connsiteX49" fmla="*/ 506437 w 8884920"/>
              <a:gd name="connsiteY49" fmla="*/ 4161497 h 6684303"/>
              <a:gd name="connsiteX50" fmla="*/ 225083 w 8884920"/>
              <a:gd name="connsiteY50" fmla="*/ 2965743 h 6684303"/>
              <a:gd name="connsiteX51" fmla="*/ 590843 w 8884920"/>
              <a:gd name="connsiteY51" fmla="*/ 1685583 h 6684303"/>
              <a:gd name="connsiteX52" fmla="*/ 140677 w 8884920"/>
              <a:gd name="connsiteY52" fmla="*/ 925928 h 6684303"/>
              <a:gd name="connsiteX53" fmla="*/ 548640 w 8884920"/>
              <a:gd name="connsiteY53" fmla="*/ 1052537 h 6684303"/>
              <a:gd name="connsiteX54" fmla="*/ 0 w 8884920"/>
              <a:gd name="connsiteY54" fmla="*/ 517964 h 6684303"/>
              <a:gd name="connsiteX0" fmla="*/ 0 w 8884920"/>
              <a:gd name="connsiteY0" fmla="*/ 517964 h 6727023"/>
              <a:gd name="connsiteX1" fmla="*/ 548640 w 8884920"/>
              <a:gd name="connsiteY1" fmla="*/ 771183 h 6727023"/>
              <a:gd name="connsiteX2" fmla="*/ 464234 w 8884920"/>
              <a:gd name="connsiteY2" fmla="*/ 138137 h 6727023"/>
              <a:gd name="connsiteX3" fmla="*/ 886265 w 8884920"/>
              <a:gd name="connsiteY3" fmla="*/ 321017 h 6727023"/>
              <a:gd name="connsiteX4" fmla="*/ 1209822 w 8884920"/>
              <a:gd name="connsiteY4" fmla="*/ 110001 h 6727023"/>
              <a:gd name="connsiteX5" fmla="*/ 1828800 w 8884920"/>
              <a:gd name="connsiteY5" fmla="*/ 67798 h 6727023"/>
              <a:gd name="connsiteX6" fmla="*/ 3474720 w 8884920"/>
              <a:gd name="connsiteY6" fmla="*/ 34974 h 6727023"/>
              <a:gd name="connsiteX7" fmla="*/ 4112456 w 8884920"/>
              <a:gd name="connsiteY7" fmla="*/ 277641 h 6727023"/>
              <a:gd name="connsiteX8" fmla="*/ 5106573 w 8884920"/>
              <a:gd name="connsiteY8" fmla="*/ 138137 h 6727023"/>
              <a:gd name="connsiteX9" fmla="*/ 6569613 w 8884920"/>
              <a:gd name="connsiteY9" fmla="*/ 180340 h 6727023"/>
              <a:gd name="connsiteX10" fmla="*/ 6850966 w 8884920"/>
              <a:gd name="connsiteY10" fmla="*/ 335084 h 6727023"/>
              <a:gd name="connsiteX11" fmla="*/ 7244862 w 8884920"/>
              <a:gd name="connsiteY11" fmla="*/ 110001 h 6727023"/>
              <a:gd name="connsiteX12" fmla="*/ 7272997 w 8884920"/>
              <a:gd name="connsiteY12" fmla="*/ 349152 h 6727023"/>
              <a:gd name="connsiteX13" fmla="*/ 7568419 w 8884920"/>
              <a:gd name="connsiteY13" fmla="*/ 194408 h 6727023"/>
              <a:gd name="connsiteX14" fmla="*/ 7582486 w 8884920"/>
              <a:gd name="connsiteY14" fmla="*/ 405423 h 6727023"/>
              <a:gd name="connsiteX15" fmla="*/ 7751299 w 8884920"/>
              <a:gd name="connsiteY15" fmla="*/ 250678 h 6727023"/>
              <a:gd name="connsiteX16" fmla="*/ 7709096 w 8884920"/>
              <a:gd name="connsiteY16" fmla="*/ 672709 h 6727023"/>
              <a:gd name="connsiteX17" fmla="*/ 8271803 w 8884920"/>
              <a:gd name="connsiteY17" fmla="*/ 124069 h 6727023"/>
              <a:gd name="connsiteX18" fmla="*/ 8074856 w 8884920"/>
              <a:gd name="connsiteY18" fmla="*/ 644574 h 6727023"/>
              <a:gd name="connsiteX19" fmla="*/ 8496886 w 8884920"/>
              <a:gd name="connsiteY19" fmla="*/ 517964 h 6727023"/>
              <a:gd name="connsiteX20" fmla="*/ 8356209 w 8884920"/>
              <a:gd name="connsiteY20" fmla="*/ 855589 h 6727023"/>
              <a:gd name="connsiteX21" fmla="*/ 8623496 w 8884920"/>
              <a:gd name="connsiteY21" fmla="*/ 859106 h 6727023"/>
              <a:gd name="connsiteX22" fmla="*/ 8852096 w 8884920"/>
              <a:gd name="connsiteY22" fmla="*/ 582441 h 6727023"/>
              <a:gd name="connsiteX23" fmla="*/ 8731348 w 8884920"/>
              <a:gd name="connsiteY23" fmla="*/ 1780540 h 6727023"/>
              <a:gd name="connsiteX24" fmla="*/ 8807548 w 8884920"/>
              <a:gd name="connsiteY24" fmla="*/ 2023208 h 6727023"/>
              <a:gd name="connsiteX25" fmla="*/ 8591843 w 8884920"/>
              <a:gd name="connsiteY25" fmla="*/ 2360832 h 6727023"/>
              <a:gd name="connsiteX26" fmla="*/ 8771206 w 8884920"/>
              <a:gd name="connsiteY26" fmla="*/ 3007946 h 6727023"/>
              <a:gd name="connsiteX27" fmla="*/ 8862646 w 8884920"/>
              <a:gd name="connsiteY27" fmla="*/ 3598789 h 6727023"/>
              <a:gd name="connsiteX28" fmla="*/ 8637563 w 8884920"/>
              <a:gd name="connsiteY28" fmla="*/ 5807417 h 6727023"/>
              <a:gd name="connsiteX29" fmla="*/ 8356209 w 8884920"/>
              <a:gd name="connsiteY29" fmla="*/ 5891823 h 6727023"/>
              <a:gd name="connsiteX30" fmla="*/ 8595360 w 8884920"/>
              <a:gd name="connsiteY30" fmla="*/ 6313854 h 6727023"/>
              <a:gd name="connsiteX31" fmla="*/ 8159262 w 8884920"/>
              <a:gd name="connsiteY31" fmla="*/ 6116906 h 6727023"/>
              <a:gd name="connsiteX32" fmla="*/ 8173329 w 8884920"/>
              <a:gd name="connsiteY32" fmla="*/ 6412328 h 6727023"/>
              <a:gd name="connsiteX33" fmla="*/ 7877908 w 8884920"/>
              <a:gd name="connsiteY33" fmla="*/ 6145041 h 6727023"/>
              <a:gd name="connsiteX34" fmla="*/ 7807569 w 8884920"/>
              <a:gd name="connsiteY34" fmla="*/ 6412328 h 6727023"/>
              <a:gd name="connsiteX35" fmla="*/ 6850966 w 8884920"/>
              <a:gd name="connsiteY35" fmla="*/ 6356057 h 6727023"/>
              <a:gd name="connsiteX36" fmla="*/ 6203853 w 8884920"/>
              <a:gd name="connsiteY36" fmla="*/ 6567072 h 6727023"/>
              <a:gd name="connsiteX37" fmla="*/ 3657600 w 8884920"/>
              <a:gd name="connsiteY37" fmla="*/ 6370124 h 6727023"/>
              <a:gd name="connsiteX38" fmla="*/ 3150659 w 8884920"/>
              <a:gd name="connsiteY38" fmla="*/ 6626444 h 6727023"/>
              <a:gd name="connsiteX39" fmla="*/ 900333 w 8884920"/>
              <a:gd name="connsiteY39" fmla="*/ 6679614 h 6727023"/>
              <a:gd name="connsiteX40" fmla="*/ 1139483 w 8884920"/>
              <a:gd name="connsiteY40" fmla="*/ 6341989 h 6727023"/>
              <a:gd name="connsiteX41" fmla="*/ 675249 w 8884920"/>
              <a:gd name="connsiteY41" fmla="*/ 6356057 h 6727023"/>
              <a:gd name="connsiteX42" fmla="*/ 956603 w 8884920"/>
              <a:gd name="connsiteY42" fmla="*/ 6088771 h 6727023"/>
              <a:gd name="connsiteX43" fmla="*/ 703385 w 8884920"/>
              <a:gd name="connsiteY43" fmla="*/ 6088771 h 6727023"/>
              <a:gd name="connsiteX44" fmla="*/ 970671 w 8884920"/>
              <a:gd name="connsiteY44" fmla="*/ 5723011 h 6727023"/>
              <a:gd name="connsiteX45" fmla="*/ 211016 w 8884920"/>
              <a:gd name="connsiteY45" fmla="*/ 6074703 h 6727023"/>
              <a:gd name="connsiteX46" fmla="*/ 478302 w 8884920"/>
              <a:gd name="connsiteY46" fmla="*/ 5652672 h 6727023"/>
              <a:gd name="connsiteX47" fmla="*/ 196948 w 8884920"/>
              <a:gd name="connsiteY47" fmla="*/ 5723011 h 6727023"/>
              <a:gd name="connsiteX48" fmla="*/ 534573 w 8884920"/>
              <a:gd name="connsiteY48" fmla="*/ 5357251 h 6727023"/>
              <a:gd name="connsiteX49" fmla="*/ 239151 w 8884920"/>
              <a:gd name="connsiteY49" fmla="*/ 5343183 h 6727023"/>
              <a:gd name="connsiteX50" fmla="*/ 506437 w 8884920"/>
              <a:gd name="connsiteY50" fmla="*/ 4161497 h 6727023"/>
              <a:gd name="connsiteX51" fmla="*/ 225083 w 8884920"/>
              <a:gd name="connsiteY51" fmla="*/ 2965743 h 6727023"/>
              <a:gd name="connsiteX52" fmla="*/ 590843 w 8884920"/>
              <a:gd name="connsiteY52" fmla="*/ 1685583 h 6727023"/>
              <a:gd name="connsiteX53" fmla="*/ 140677 w 8884920"/>
              <a:gd name="connsiteY53" fmla="*/ 925928 h 6727023"/>
              <a:gd name="connsiteX54" fmla="*/ 548640 w 8884920"/>
              <a:gd name="connsiteY54" fmla="*/ 1052537 h 6727023"/>
              <a:gd name="connsiteX55" fmla="*/ 0 w 8884920"/>
              <a:gd name="connsiteY55" fmla="*/ 517964 h 6727023"/>
              <a:gd name="connsiteX0" fmla="*/ 0 w 8884920"/>
              <a:gd name="connsiteY0" fmla="*/ 517964 h 6682978"/>
              <a:gd name="connsiteX1" fmla="*/ 548640 w 8884920"/>
              <a:gd name="connsiteY1" fmla="*/ 771183 h 6682978"/>
              <a:gd name="connsiteX2" fmla="*/ 464234 w 8884920"/>
              <a:gd name="connsiteY2" fmla="*/ 138137 h 6682978"/>
              <a:gd name="connsiteX3" fmla="*/ 886265 w 8884920"/>
              <a:gd name="connsiteY3" fmla="*/ 321017 h 6682978"/>
              <a:gd name="connsiteX4" fmla="*/ 1209822 w 8884920"/>
              <a:gd name="connsiteY4" fmla="*/ 110001 h 6682978"/>
              <a:gd name="connsiteX5" fmla="*/ 1828800 w 8884920"/>
              <a:gd name="connsiteY5" fmla="*/ 67798 h 6682978"/>
              <a:gd name="connsiteX6" fmla="*/ 3474720 w 8884920"/>
              <a:gd name="connsiteY6" fmla="*/ 34974 h 6682978"/>
              <a:gd name="connsiteX7" fmla="*/ 4112456 w 8884920"/>
              <a:gd name="connsiteY7" fmla="*/ 277641 h 6682978"/>
              <a:gd name="connsiteX8" fmla="*/ 5106573 w 8884920"/>
              <a:gd name="connsiteY8" fmla="*/ 138137 h 6682978"/>
              <a:gd name="connsiteX9" fmla="*/ 6569613 w 8884920"/>
              <a:gd name="connsiteY9" fmla="*/ 180340 h 6682978"/>
              <a:gd name="connsiteX10" fmla="*/ 6850966 w 8884920"/>
              <a:gd name="connsiteY10" fmla="*/ 335084 h 6682978"/>
              <a:gd name="connsiteX11" fmla="*/ 7244862 w 8884920"/>
              <a:gd name="connsiteY11" fmla="*/ 110001 h 6682978"/>
              <a:gd name="connsiteX12" fmla="*/ 7272997 w 8884920"/>
              <a:gd name="connsiteY12" fmla="*/ 349152 h 6682978"/>
              <a:gd name="connsiteX13" fmla="*/ 7568419 w 8884920"/>
              <a:gd name="connsiteY13" fmla="*/ 194408 h 6682978"/>
              <a:gd name="connsiteX14" fmla="*/ 7582486 w 8884920"/>
              <a:gd name="connsiteY14" fmla="*/ 405423 h 6682978"/>
              <a:gd name="connsiteX15" fmla="*/ 7751299 w 8884920"/>
              <a:gd name="connsiteY15" fmla="*/ 250678 h 6682978"/>
              <a:gd name="connsiteX16" fmla="*/ 7709096 w 8884920"/>
              <a:gd name="connsiteY16" fmla="*/ 672709 h 6682978"/>
              <a:gd name="connsiteX17" fmla="*/ 8271803 w 8884920"/>
              <a:gd name="connsiteY17" fmla="*/ 124069 h 6682978"/>
              <a:gd name="connsiteX18" fmla="*/ 8074856 w 8884920"/>
              <a:gd name="connsiteY18" fmla="*/ 644574 h 6682978"/>
              <a:gd name="connsiteX19" fmla="*/ 8496886 w 8884920"/>
              <a:gd name="connsiteY19" fmla="*/ 517964 h 6682978"/>
              <a:gd name="connsiteX20" fmla="*/ 8356209 w 8884920"/>
              <a:gd name="connsiteY20" fmla="*/ 855589 h 6682978"/>
              <a:gd name="connsiteX21" fmla="*/ 8623496 w 8884920"/>
              <a:gd name="connsiteY21" fmla="*/ 859106 h 6682978"/>
              <a:gd name="connsiteX22" fmla="*/ 8852096 w 8884920"/>
              <a:gd name="connsiteY22" fmla="*/ 582441 h 6682978"/>
              <a:gd name="connsiteX23" fmla="*/ 8731348 w 8884920"/>
              <a:gd name="connsiteY23" fmla="*/ 1780540 h 6682978"/>
              <a:gd name="connsiteX24" fmla="*/ 8807548 w 8884920"/>
              <a:gd name="connsiteY24" fmla="*/ 2023208 h 6682978"/>
              <a:gd name="connsiteX25" fmla="*/ 8591843 w 8884920"/>
              <a:gd name="connsiteY25" fmla="*/ 2360832 h 6682978"/>
              <a:gd name="connsiteX26" fmla="*/ 8771206 w 8884920"/>
              <a:gd name="connsiteY26" fmla="*/ 3007946 h 6682978"/>
              <a:gd name="connsiteX27" fmla="*/ 8862646 w 8884920"/>
              <a:gd name="connsiteY27" fmla="*/ 3598789 h 6682978"/>
              <a:gd name="connsiteX28" fmla="*/ 8637563 w 8884920"/>
              <a:gd name="connsiteY28" fmla="*/ 5807417 h 6682978"/>
              <a:gd name="connsiteX29" fmla="*/ 8356209 w 8884920"/>
              <a:gd name="connsiteY29" fmla="*/ 5891823 h 6682978"/>
              <a:gd name="connsiteX30" fmla="*/ 8595360 w 8884920"/>
              <a:gd name="connsiteY30" fmla="*/ 6313854 h 6682978"/>
              <a:gd name="connsiteX31" fmla="*/ 8159262 w 8884920"/>
              <a:gd name="connsiteY31" fmla="*/ 6116906 h 6682978"/>
              <a:gd name="connsiteX32" fmla="*/ 8173329 w 8884920"/>
              <a:gd name="connsiteY32" fmla="*/ 6412328 h 6682978"/>
              <a:gd name="connsiteX33" fmla="*/ 7877908 w 8884920"/>
              <a:gd name="connsiteY33" fmla="*/ 6145041 h 6682978"/>
              <a:gd name="connsiteX34" fmla="*/ 7807569 w 8884920"/>
              <a:gd name="connsiteY34" fmla="*/ 6412328 h 6682978"/>
              <a:gd name="connsiteX35" fmla="*/ 6850966 w 8884920"/>
              <a:gd name="connsiteY35" fmla="*/ 6356057 h 6682978"/>
              <a:gd name="connsiteX36" fmla="*/ 6203853 w 8884920"/>
              <a:gd name="connsiteY36" fmla="*/ 6567072 h 6682978"/>
              <a:gd name="connsiteX37" fmla="*/ 3657600 w 8884920"/>
              <a:gd name="connsiteY37" fmla="*/ 6370124 h 6682978"/>
              <a:gd name="connsiteX38" fmla="*/ 2540968 w 8884920"/>
              <a:gd name="connsiteY38" fmla="*/ 6321806 h 6682978"/>
              <a:gd name="connsiteX39" fmla="*/ 900333 w 8884920"/>
              <a:gd name="connsiteY39" fmla="*/ 6679614 h 6682978"/>
              <a:gd name="connsiteX40" fmla="*/ 1139483 w 8884920"/>
              <a:gd name="connsiteY40" fmla="*/ 6341989 h 6682978"/>
              <a:gd name="connsiteX41" fmla="*/ 675249 w 8884920"/>
              <a:gd name="connsiteY41" fmla="*/ 6356057 h 6682978"/>
              <a:gd name="connsiteX42" fmla="*/ 956603 w 8884920"/>
              <a:gd name="connsiteY42" fmla="*/ 6088771 h 6682978"/>
              <a:gd name="connsiteX43" fmla="*/ 703385 w 8884920"/>
              <a:gd name="connsiteY43" fmla="*/ 6088771 h 6682978"/>
              <a:gd name="connsiteX44" fmla="*/ 970671 w 8884920"/>
              <a:gd name="connsiteY44" fmla="*/ 5723011 h 6682978"/>
              <a:gd name="connsiteX45" fmla="*/ 211016 w 8884920"/>
              <a:gd name="connsiteY45" fmla="*/ 6074703 h 6682978"/>
              <a:gd name="connsiteX46" fmla="*/ 478302 w 8884920"/>
              <a:gd name="connsiteY46" fmla="*/ 5652672 h 6682978"/>
              <a:gd name="connsiteX47" fmla="*/ 196948 w 8884920"/>
              <a:gd name="connsiteY47" fmla="*/ 5723011 h 6682978"/>
              <a:gd name="connsiteX48" fmla="*/ 534573 w 8884920"/>
              <a:gd name="connsiteY48" fmla="*/ 5357251 h 6682978"/>
              <a:gd name="connsiteX49" fmla="*/ 239151 w 8884920"/>
              <a:gd name="connsiteY49" fmla="*/ 5343183 h 6682978"/>
              <a:gd name="connsiteX50" fmla="*/ 506437 w 8884920"/>
              <a:gd name="connsiteY50" fmla="*/ 4161497 h 6682978"/>
              <a:gd name="connsiteX51" fmla="*/ 225083 w 8884920"/>
              <a:gd name="connsiteY51" fmla="*/ 2965743 h 6682978"/>
              <a:gd name="connsiteX52" fmla="*/ 590843 w 8884920"/>
              <a:gd name="connsiteY52" fmla="*/ 1685583 h 6682978"/>
              <a:gd name="connsiteX53" fmla="*/ 140677 w 8884920"/>
              <a:gd name="connsiteY53" fmla="*/ 925928 h 6682978"/>
              <a:gd name="connsiteX54" fmla="*/ 548640 w 8884920"/>
              <a:gd name="connsiteY54" fmla="*/ 1052537 h 6682978"/>
              <a:gd name="connsiteX55" fmla="*/ 0 w 8884920"/>
              <a:gd name="connsiteY55" fmla="*/ 517964 h 6682978"/>
              <a:gd name="connsiteX0" fmla="*/ 0 w 8884920"/>
              <a:gd name="connsiteY0" fmla="*/ 517964 h 6682978"/>
              <a:gd name="connsiteX1" fmla="*/ 548640 w 8884920"/>
              <a:gd name="connsiteY1" fmla="*/ 771183 h 6682978"/>
              <a:gd name="connsiteX2" fmla="*/ 464234 w 8884920"/>
              <a:gd name="connsiteY2" fmla="*/ 138137 h 6682978"/>
              <a:gd name="connsiteX3" fmla="*/ 886265 w 8884920"/>
              <a:gd name="connsiteY3" fmla="*/ 321017 h 6682978"/>
              <a:gd name="connsiteX4" fmla="*/ 1209822 w 8884920"/>
              <a:gd name="connsiteY4" fmla="*/ 110001 h 6682978"/>
              <a:gd name="connsiteX5" fmla="*/ 1828800 w 8884920"/>
              <a:gd name="connsiteY5" fmla="*/ 67798 h 6682978"/>
              <a:gd name="connsiteX6" fmla="*/ 3474720 w 8884920"/>
              <a:gd name="connsiteY6" fmla="*/ 34974 h 6682978"/>
              <a:gd name="connsiteX7" fmla="*/ 4112456 w 8884920"/>
              <a:gd name="connsiteY7" fmla="*/ 277641 h 6682978"/>
              <a:gd name="connsiteX8" fmla="*/ 5106573 w 8884920"/>
              <a:gd name="connsiteY8" fmla="*/ 138137 h 6682978"/>
              <a:gd name="connsiteX9" fmla="*/ 6569613 w 8884920"/>
              <a:gd name="connsiteY9" fmla="*/ 180340 h 6682978"/>
              <a:gd name="connsiteX10" fmla="*/ 6850966 w 8884920"/>
              <a:gd name="connsiteY10" fmla="*/ 335084 h 6682978"/>
              <a:gd name="connsiteX11" fmla="*/ 7244862 w 8884920"/>
              <a:gd name="connsiteY11" fmla="*/ 110001 h 6682978"/>
              <a:gd name="connsiteX12" fmla="*/ 7272997 w 8884920"/>
              <a:gd name="connsiteY12" fmla="*/ 349152 h 6682978"/>
              <a:gd name="connsiteX13" fmla="*/ 7568419 w 8884920"/>
              <a:gd name="connsiteY13" fmla="*/ 194408 h 6682978"/>
              <a:gd name="connsiteX14" fmla="*/ 7582486 w 8884920"/>
              <a:gd name="connsiteY14" fmla="*/ 405423 h 6682978"/>
              <a:gd name="connsiteX15" fmla="*/ 7751299 w 8884920"/>
              <a:gd name="connsiteY15" fmla="*/ 250678 h 6682978"/>
              <a:gd name="connsiteX16" fmla="*/ 7709096 w 8884920"/>
              <a:gd name="connsiteY16" fmla="*/ 672709 h 6682978"/>
              <a:gd name="connsiteX17" fmla="*/ 8271803 w 8884920"/>
              <a:gd name="connsiteY17" fmla="*/ 124069 h 6682978"/>
              <a:gd name="connsiteX18" fmla="*/ 8074856 w 8884920"/>
              <a:gd name="connsiteY18" fmla="*/ 644574 h 6682978"/>
              <a:gd name="connsiteX19" fmla="*/ 8496886 w 8884920"/>
              <a:gd name="connsiteY19" fmla="*/ 517964 h 6682978"/>
              <a:gd name="connsiteX20" fmla="*/ 8356209 w 8884920"/>
              <a:gd name="connsiteY20" fmla="*/ 855589 h 6682978"/>
              <a:gd name="connsiteX21" fmla="*/ 8623496 w 8884920"/>
              <a:gd name="connsiteY21" fmla="*/ 859106 h 6682978"/>
              <a:gd name="connsiteX22" fmla="*/ 8852096 w 8884920"/>
              <a:gd name="connsiteY22" fmla="*/ 582441 h 6682978"/>
              <a:gd name="connsiteX23" fmla="*/ 8731348 w 8884920"/>
              <a:gd name="connsiteY23" fmla="*/ 1780540 h 6682978"/>
              <a:gd name="connsiteX24" fmla="*/ 8807548 w 8884920"/>
              <a:gd name="connsiteY24" fmla="*/ 2023208 h 6682978"/>
              <a:gd name="connsiteX25" fmla="*/ 8591843 w 8884920"/>
              <a:gd name="connsiteY25" fmla="*/ 2360832 h 6682978"/>
              <a:gd name="connsiteX26" fmla="*/ 8771206 w 8884920"/>
              <a:gd name="connsiteY26" fmla="*/ 3007946 h 6682978"/>
              <a:gd name="connsiteX27" fmla="*/ 8862646 w 8884920"/>
              <a:gd name="connsiteY27" fmla="*/ 3598789 h 6682978"/>
              <a:gd name="connsiteX28" fmla="*/ 8637563 w 8884920"/>
              <a:gd name="connsiteY28" fmla="*/ 5807417 h 6682978"/>
              <a:gd name="connsiteX29" fmla="*/ 8356209 w 8884920"/>
              <a:gd name="connsiteY29" fmla="*/ 5891823 h 6682978"/>
              <a:gd name="connsiteX30" fmla="*/ 8595360 w 8884920"/>
              <a:gd name="connsiteY30" fmla="*/ 6313854 h 6682978"/>
              <a:gd name="connsiteX31" fmla="*/ 8159262 w 8884920"/>
              <a:gd name="connsiteY31" fmla="*/ 6116906 h 6682978"/>
              <a:gd name="connsiteX32" fmla="*/ 8173329 w 8884920"/>
              <a:gd name="connsiteY32" fmla="*/ 6412328 h 6682978"/>
              <a:gd name="connsiteX33" fmla="*/ 7877908 w 8884920"/>
              <a:gd name="connsiteY33" fmla="*/ 6145041 h 6682978"/>
              <a:gd name="connsiteX34" fmla="*/ 7807569 w 8884920"/>
              <a:gd name="connsiteY34" fmla="*/ 6412328 h 6682978"/>
              <a:gd name="connsiteX35" fmla="*/ 6850966 w 8884920"/>
              <a:gd name="connsiteY35" fmla="*/ 6356057 h 6682978"/>
              <a:gd name="connsiteX36" fmla="*/ 6203853 w 8884920"/>
              <a:gd name="connsiteY36" fmla="*/ 6567072 h 6682978"/>
              <a:gd name="connsiteX37" fmla="*/ 4107228 w 8884920"/>
              <a:gd name="connsiteY37" fmla="*/ 6425973 h 6682978"/>
              <a:gd name="connsiteX38" fmla="*/ 3657600 w 8884920"/>
              <a:gd name="connsiteY38" fmla="*/ 6370124 h 6682978"/>
              <a:gd name="connsiteX39" fmla="*/ 2540968 w 8884920"/>
              <a:gd name="connsiteY39" fmla="*/ 6321806 h 6682978"/>
              <a:gd name="connsiteX40" fmla="*/ 900333 w 8884920"/>
              <a:gd name="connsiteY40" fmla="*/ 6679614 h 6682978"/>
              <a:gd name="connsiteX41" fmla="*/ 1139483 w 8884920"/>
              <a:gd name="connsiteY41" fmla="*/ 6341989 h 6682978"/>
              <a:gd name="connsiteX42" fmla="*/ 675249 w 8884920"/>
              <a:gd name="connsiteY42" fmla="*/ 6356057 h 6682978"/>
              <a:gd name="connsiteX43" fmla="*/ 956603 w 8884920"/>
              <a:gd name="connsiteY43" fmla="*/ 6088771 h 6682978"/>
              <a:gd name="connsiteX44" fmla="*/ 703385 w 8884920"/>
              <a:gd name="connsiteY44" fmla="*/ 6088771 h 6682978"/>
              <a:gd name="connsiteX45" fmla="*/ 970671 w 8884920"/>
              <a:gd name="connsiteY45" fmla="*/ 5723011 h 6682978"/>
              <a:gd name="connsiteX46" fmla="*/ 211016 w 8884920"/>
              <a:gd name="connsiteY46" fmla="*/ 6074703 h 6682978"/>
              <a:gd name="connsiteX47" fmla="*/ 478302 w 8884920"/>
              <a:gd name="connsiteY47" fmla="*/ 5652672 h 6682978"/>
              <a:gd name="connsiteX48" fmla="*/ 196948 w 8884920"/>
              <a:gd name="connsiteY48" fmla="*/ 5723011 h 6682978"/>
              <a:gd name="connsiteX49" fmla="*/ 534573 w 8884920"/>
              <a:gd name="connsiteY49" fmla="*/ 5357251 h 6682978"/>
              <a:gd name="connsiteX50" fmla="*/ 239151 w 8884920"/>
              <a:gd name="connsiteY50" fmla="*/ 5343183 h 6682978"/>
              <a:gd name="connsiteX51" fmla="*/ 506437 w 8884920"/>
              <a:gd name="connsiteY51" fmla="*/ 4161497 h 6682978"/>
              <a:gd name="connsiteX52" fmla="*/ 225083 w 8884920"/>
              <a:gd name="connsiteY52" fmla="*/ 2965743 h 6682978"/>
              <a:gd name="connsiteX53" fmla="*/ 590843 w 8884920"/>
              <a:gd name="connsiteY53" fmla="*/ 1685583 h 6682978"/>
              <a:gd name="connsiteX54" fmla="*/ 140677 w 8884920"/>
              <a:gd name="connsiteY54" fmla="*/ 925928 h 6682978"/>
              <a:gd name="connsiteX55" fmla="*/ 548640 w 8884920"/>
              <a:gd name="connsiteY55" fmla="*/ 1052537 h 6682978"/>
              <a:gd name="connsiteX56" fmla="*/ 0 w 8884920"/>
              <a:gd name="connsiteY56" fmla="*/ 517964 h 6682978"/>
              <a:gd name="connsiteX0" fmla="*/ 0 w 8884920"/>
              <a:gd name="connsiteY0" fmla="*/ 517964 h 6682978"/>
              <a:gd name="connsiteX1" fmla="*/ 548640 w 8884920"/>
              <a:gd name="connsiteY1" fmla="*/ 771183 h 6682978"/>
              <a:gd name="connsiteX2" fmla="*/ 464234 w 8884920"/>
              <a:gd name="connsiteY2" fmla="*/ 138137 h 6682978"/>
              <a:gd name="connsiteX3" fmla="*/ 886265 w 8884920"/>
              <a:gd name="connsiteY3" fmla="*/ 321017 h 6682978"/>
              <a:gd name="connsiteX4" fmla="*/ 1209822 w 8884920"/>
              <a:gd name="connsiteY4" fmla="*/ 110001 h 6682978"/>
              <a:gd name="connsiteX5" fmla="*/ 1828800 w 8884920"/>
              <a:gd name="connsiteY5" fmla="*/ 67798 h 6682978"/>
              <a:gd name="connsiteX6" fmla="*/ 3474720 w 8884920"/>
              <a:gd name="connsiteY6" fmla="*/ 34974 h 6682978"/>
              <a:gd name="connsiteX7" fmla="*/ 4112456 w 8884920"/>
              <a:gd name="connsiteY7" fmla="*/ 277641 h 6682978"/>
              <a:gd name="connsiteX8" fmla="*/ 5106573 w 8884920"/>
              <a:gd name="connsiteY8" fmla="*/ 138137 h 6682978"/>
              <a:gd name="connsiteX9" fmla="*/ 6569613 w 8884920"/>
              <a:gd name="connsiteY9" fmla="*/ 180340 h 6682978"/>
              <a:gd name="connsiteX10" fmla="*/ 6850966 w 8884920"/>
              <a:gd name="connsiteY10" fmla="*/ 335084 h 6682978"/>
              <a:gd name="connsiteX11" fmla="*/ 7244862 w 8884920"/>
              <a:gd name="connsiteY11" fmla="*/ 110001 h 6682978"/>
              <a:gd name="connsiteX12" fmla="*/ 7272997 w 8884920"/>
              <a:gd name="connsiteY12" fmla="*/ 349152 h 6682978"/>
              <a:gd name="connsiteX13" fmla="*/ 7568419 w 8884920"/>
              <a:gd name="connsiteY13" fmla="*/ 194408 h 6682978"/>
              <a:gd name="connsiteX14" fmla="*/ 7582486 w 8884920"/>
              <a:gd name="connsiteY14" fmla="*/ 405423 h 6682978"/>
              <a:gd name="connsiteX15" fmla="*/ 7751299 w 8884920"/>
              <a:gd name="connsiteY15" fmla="*/ 250678 h 6682978"/>
              <a:gd name="connsiteX16" fmla="*/ 7709096 w 8884920"/>
              <a:gd name="connsiteY16" fmla="*/ 672709 h 6682978"/>
              <a:gd name="connsiteX17" fmla="*/ 8271803 w 8884920"/>
              <a:gd name="connsiteY17" fmla="*/ 124069 h 6682978"/>
              <a:gd name="connsiteX18" fmla="*/ 8074856 w 8884920"/>
              <a:gd name="connsiteY18" fmla="*/ 644574 h 6682978"/>
              <a:gd name="connsiteX19" fmla="*/ 8496886 w 8884920"/>
              <a:gd name="connsiteY19" fmla="*/ 517964 h 6682978"/>
              <a:gd name="connsiteX20" fmla="*/ 8356209 w 8884920"/>
              <a:gd name="connsiteY20" fmla="*/ 855589 h 6682978"/>
              <a:gd name="connsiteX21" fmla="*/ 8623496 w 8884920"/>
              <a:gd name="connsiteY21" fmla="*/ 859106 h 6682978"/>
              <a:gd name="connsiteX22" fmla="*/ 8852096 w 8884920"/>
              <a:gd name="connsiteY22" fmla="*/ 582441 h 6682978"/>
              <a:gd name="connsiteX23" fmla="*/ 8731348 w 8884920"/>
              <a:gd name="connsiteY23" fmla="*/ 1780540 h 6682978"/>
              <a:gd name="connsiteX24" fmla="*/ 8807548 w 8884920"/>
              <a:gd name="connsiteY24" fmla="*/ 2023208 h 6682978"/>
              <a:gd name="connsiteX25" fmla="*/ 8591843 w 8884920"/>
              <a:gd name="connsiteY25" fmla="*/ 2360832 h 6682978"/>
              <a:gd name="connsiteX26" fmla="*/ 8771206 w 8884920"/>
              <a:gd name="connsiteY26" fmla="*/ 3007946 h 6682978"/>
              <a:gd name="connsiteX27" fmla="*/ 8862646 w 8884920"/>
              <a:gd name="connsiteY27" fmla="*/ 3598789 h 6682978"/>
              <a:gd name="connsiteX28" fmla="*/ 8637563 w 8884920"/>
              <a:gd name="connsiteY28" fmla="*/ 5807417 h 6682978"/>
              <a:gd name="connsiteX29" fmla="*/ 8356209 w 8884920"/>
              <a:gd name="connsiteY29" fmla="*/ 5891823 h 6682978"/>
              <a:gd name="connsiteX30" fmla="*/ 8595360 w 8884920"/>
              <a:gd name="connsiteY30" fmla="*/ 6313854 h 6682978"/>
              <a:gd name="connsiteX31" fmla="*/ 8159262 w 8884920"/>
              <a:gd name="connsiteY31" fmla="*/ 6116906 h 6682978"/>
              <a:gd name="connsiteX32" fmla="*/ 8173329 w 8884920"/>
              <a:gd name="connsiteY32" fmla="*/ 6412328 h 6682978"/>
              <a:gd name="connsiteX33" fmla="*/ 7877908 w 8884920"/>
              <a:gd name="connsiteY33" fmla="*/ 6145041 h 6682978"/>
              <a:gd name="connsiteX34" fmla="*/ 7807569 w 8884920"/>
              <a:gd name="connsiteY34" fmla="*/ 6412328 h 6682978"/>
              <a:gd name="connsiteX35" fmla="*/ 6850966 w 8884920"/>
              <a:gd name="connsiteY35" fmla="*/ 6356057 h 6682978"/>
              <a:gd name="connsiteX36" fmla="*/ 6203853 w 8884920"/>
              <a:gd name="connsiteY36" fmla="*/ 6567072 h 6682978"/>
              <a:gd name="connsiteX37" fmla="*/ 4107081 w 8884920"/>
              <a:gd name="connsiteY37" fmla="*/ 6426137 h 6682978"/>
              <a:gd name="connsiteX38" fmla="*/ 3657600 w 8884920"/>
              <a:gd name="connsiteY38" fmla="*/ 6370124 h 6682978"/>
              <a:gd name="connsiteX39" fmla="*/ 2540968 w 8884920"/>
              <a:gd name="connsiteY39" fmla="*/ 6321806 h 6682978"/>
              <a:gd name="connsiteX40" fmla="*/ 900333 w 8884920"/>
              <a:gd name="connsiteY40" fmla="*/ 6679614 h 6682978"/>
              <a:gd name="connsiteX41" fmla="*/ 1139483 w 8884920"/>
              <a:gd name="connsiteY41" fmla="*/ 6341989 h 6682978"/>
              <a:gd name="connsiteX42" fmla="*/ 675249 w 8884920"/>
              <a:gd name="connsiteY42" fmla="*/ 6356057 h 6682978"/>
              <a:gd name="connsiteX43" fmla="*/ 956603 w 8884920"/>
              <a:gd name="connsiteY43" fmla="*/ 6088771 h 6682978"/>
              <a:gd name="connsiteX44" fmla="*/ 703385 w 8884920"/>
              <a:gd name="connsiteY44" fmla="*/ 6088771 h 6682978"/>
              <a:gd name="connsiteX45" fmla="*/ 970671 w 8884920"/>
              <a:gd name="connsiteY45" fmla="*/ 5723011 h 6682978"/>
              <a:gd name="connsiteX46" fmla="*/ 211016 w 8884920"/>
              <a:gd name="connsiteY46" fmla="*/ 6074703 h 6682978"/>
              <a:gd name="connsiteX47" fmla="*/ 478302 w 8884920"/>
              <a:gd name="connsiteY47" fmla="*/ 5652672 h 6682978"/>
              <a:gd name="connsiteX48" fmla="*/ 196948 w 8884920"/>
              <a:gd name="connsiteY48" fmla="*/ 5723011 h 6682978"/>
              <a:gd name="connsiteX49" fmla="*/ 534573 w 8884920"/>
              <a:gd name="connsiteY49" fmla="*/ 5357251 h 6682978"/>
              <a:gd name="connsiteX50" fmla="*/ 239151 w 8884920"/>
              <a:gd name="connsiteY50" fmla="*/ 5343183 h 6682978"/>
              <a:gd name="connsiteX51" fmla="*/ 506437 w 8884920"/>
              <a:gd name="connsiteY51" fmla="*/ 4161497 h 6682978"/>
              <a:gd name="connsiteX52" fmla="*/ 225083 w 8884920"/>
              <a:gd name="connsiteY52" fmla="*/ 2965743 h 6682978"/>
              <a:gd name="connsiteX53" fmla="*/ 590843 w 8884920"/>
              <a:gd name="connsiteY53" fmla="*/ 1685583 h 6682978"/>
              <a:gd name="connsiteX54" fmla="*/ 140677 w 8884920"/>
              <a:gd name="connsiteY54" fmla="*/ 925928 h 6682978"/>
              <a:gd name="connsiteX55" fmla="*/ 548640 w 8884920"/>
              <a:gd name="connsiteY55" fmla="*/ 1052537 h 6682978"/>
              <a:gd name="connsiteX56" fmla="*/ 0 w 8884920"/>
              <a:gd name="connsiteY56" fmla="*/ 517964 h 6682978"/>
              <a:gd name="connsiteX0" fmla="*/ 0 w 8884867"/>
              <a:gd name="connsiteY0" fmla="*/ 517964 h 6682978"/>
              <a:gd name="connsiteX1" fmla="*/ 548640 w 8884867"/>
              <a:gd name="connsiteY1" fmla="*/ 771183 h 6682978"/>
              <a:gd name="connsiteX2" fmla="*/ 464234 w 8884867"/>
              <a:gd name="connsiteY2" fmla="*/ 138137 h 6682978"/>
              <a:gd name="connsiteX3" fmla="*/ 886265 w 8884867"/>
              <a:gd name="connsiteY3" fmla="*/ 321017 h 6682978"/>
              <a:gd name="connsiteX4" fmla="*/ 1209822 w 8884867"/>
              <a:gd name="connsiteY4" fmla="*/ 110001 h 6682978"/>
              <a:gd name="connsiteX5" fmla="*/ 1828800 w 8884867"/>
              <a:gd name="connsiteY5" fmla="*/ 67798 h 6682978"/>
              <a:gd name="connsiteX6" fmla="*/ 3474720 w 8884867"/>
              <a:gd name="connsiteY6" fmla="*/ 34974 h 6682978"/>
              <a:gd name="connsiteX7" fmla="*/ 4112456 w 8884867"/>
              <a:gd name="connsiteY7" fmla="*/ 277641 h 6682978"/>
              <a:gd name="connsiteX8" fmla="*/ 5106573 w 8884867"/>
              <a:gd name="connsiteY8" fmla="*/ 138137 h 6682978"/>
              <a:gd name="connsiteX9" fmla="*/ 6569613 w 8884867"/>
              <a:gd name="connsiteY9" fmla="*/ 180340 h 6682978"/>
              <a:gd name="connsiteX10" fmla="*/ 6850966 w 8884867"/>
              <a:gd name="connsiteY10" fmla="*/ 335084 h 6682978"/>
              <a:gd name="connsiteX11" fmla="*/ 7244862 w 8884867"/>
              <a:gd name="connsiteY11" fmla="*/ 110001 h 6682978"/>
              <a:gd name="connsiteX12" fmla="*/ 7272997 w 8884867"/>
              <a:gd name="connsiteY12" fmla="*/ 349152 h 6682978"/>
              <a:gd name="connsiteX13" fmla="*/ 7568419 w 8884867"/>
              <a:gd name="connsiteY13" fmla="*/ 194408 h 6682978"/>
              <a:gd name="connsiteX14" fmla="*/ 7582486 w 8884867"/>
              <a:gd name="connsiteY14" fmla="*/ 405423 h 6682978"/>
              <a:gd name="connsiteX15" fmla="*/ 7751299 w 8884867"/>
              <a:gd name="connsiteY15" fmla="*/ 250678 h 6682978"/>
              <a:gd name="connsiteX16" fmla="*/ 7709096 w 8884867"/>
              <a:gd name="connsiteY16" fmla="*/ 672709 h 6682978"/>
              <a:gd name="connsiteX17" fmla="*/ 8271803 w 8884867"/>
              <a:gd name="connsiteY17" fmla="*/ 124069 h 6682978"/>
              <a:gd name="connsiteX18" fmla="*/ 8074856 w 8884867"/>
              <a:gd name="connsiteY18" fmla="*/ 644574 h 6682978"/>
              <a:gd name="connsiteX19" fmla="*/ 8496886 w 8884867"/>
              <a:gd name="connsiteY19" fmla="*/ 517964 h 6682978"/>
              <a:gd name="connsiteX20" fmla="*/ 8356209 w 8884867"/>
              <a:gd name="connsiteY20" fmla="*/ 855589 h 6682978"/>
              <a:gd name="connsiteX21" fmla="*/ 8623496 w 8884867"/>
              <a:gd name="connsiteY21" fmla="*/ 859106 h 6682978"/>
              <a:gd name="connsiteX22" fmla="*/ 8852096 w 8884867"/>
              <a:gd name="connsiteY22" fmla="*/ 582441 h 6682978"/>
              <a:gd name="connsiteX23" fmla="*/ 8731348 w 8884867"/>
              <a:gd name="connsiteY23" fmla="*/ 1780540 h 6682978"/>
              <a:gd name="connsiteX24" fmla="*/ 8807548 w 8884867"/>
              <a:gd name="connsiteY24" fmla="*/ 2023208 h 6682978"/>
              <a:gd name="connsiteX25" fmla="*/ 8591843 w 8884867"/>
              <a:gd name="connsiteY25" fmla="*/ 2360832 h 6682978"/>
              <a:gd name="connsiteX26" fmla="*/ 8770892 w 8884867"/>
              <a:gd name="connsiteY26" fmla="*/ 3008023 h 6682978"/>
              <a:gd name="connsiteX27" fmla="*/ 8862646 w 8884867"/>
              <a:gd name="connsiteY27" fmla="*/ 3598789 h 6682978"/>
              <a:gd name="connsiteX28" fmla="*/ 8637563 w 8884867"/>
              <a:gd name="connsiteY28" fmla="*/ 5807417 h 6682978"/>
              <a:gd name="connsiteX29" fmla="*/ 8356209 w 8884867"/>
              <a:gd name="connsiteY29" fmla="*/ 5891823 h 6682978"/>
              <a:gd name="connsiteX30" fmla="*/ 8595360 w 8884867"/>
              <a:gd name="connsiteY30" fmla="*/ 6313854 h 6682978"/>
              <a:gd name="connsiteX31" fmla="*/ 8159262 w 8884867"/>
              <a:gd name="connsiteY31" fmla="*/ 6116906 h 6682978"/>
              <a:gd name="connsiteX32" fmla="*/ 8173329 w 8884867"/>
              <a:gd name="connsiteY32" fmla="*/ 6412328 h 6682978"/>
              <a:gd name="connsiteX33" fmla="*/ 7877908 w 8884867"/>
              <a:gd name="connsiteY33" fmla="*/ 6145041 h 6682978"/>
              <a:gd name="connsiteX34" fmla="*/ 7807569 w 8884867"/>
              <a:gd name="connsiteY34" fmla="*/ 6412328 h 6682978"/>
              <a:gd name="connsiteX35" fmla="*/ 6850966 w 8884867"/>
              <a:gd name="connsiteY35" fmla="*/ 6356057 h 6682978"/>
              <a:gd name="connsiteX36" fmla="*/ 6203853 w 8884867"/>
              <a:gd name="connsiteY36" fmla="*/ 6567072 h 6682978"/>
              <a:gd name="connsiteX37" fmla="*/ 4107081 w 8884867"/>
              <a:gd name="connsiteY37" fmla="*/ 6426137 h 6682978"/>
              <a:gd name="connsiteX38" fmla="*/ 3657600 w 8884867"/>
              <a:gd name="connsiteY38" fmla="*/ 6370124 h 6682978"/>
              <a:gd name="connsiteX39" fmla="*/ 2540968 w 8884867"/>
              <a:gd name="connsiteY39" fmla="*/ 6321806 h 6682978"/>
              <a:gd name="connsiteX40" fmla="*/ 900333 w 8884867"/>
              <a:gd name="connsiteY40" fmla="*/ 6679614 h 6682978"/>
              <a:gd name="connsiteX41" fmla="*/ 1139483 w 8884867"/>
              <a:gd name="connsiteY41" fmla="*/ 6341989 h 6682978"/>
              <a:gd name="connsiteX42" fmla="*/ 675249 w 8884867"/>
              <a:gd name="connsiteY42" fmla="*/ 6356057 h 6682978"/>
              <a:gd name="connsiteX43" fmla="*/ 956603 w 8884867"/>
              <a:gd name="connsiteY43" fmla="*/ 6088771 h 6682978"/>
              <a:gd name="connsiteX44" fmla="*/ 703385 w 8884867"/>
              <a:gd name="connsiteY44" fmla="*/ 6088771 h 6682978"/>
              <a:gd name="connsiteX45" fmla="*/ 970671 w 8884867"/>
              <a:gd name="connsiteY45" fmla="*/ 5723011 h 6682978"/>
              <a:gd name="connsiteX46" fmla="*/ 211016 w 8884867"/>
              <a:gd name="connsiteY46" fmla="*/ 6074703 h 6682978"/>
              <a:gd name="connsiteX47" fmla="*/ 478302 w 8884867"/>
              <a:gd name="connsiteY47" fmla="*/ 5652672 h 6682978"/>
              <a:gd name="connsiteX48" fmla="*/ 196948 w 8884867"/>
              <a:gd name="connsiteY48" fmla="*/ 5723011 h 6682978"/>
              <a:gd name="connsiteX49" fmla="*/ 534573 w 8884867"/>
              <a:gd name="connsiteY49" fmla="*/ 5357251 h 6682978"/>
              <a:gd name="connsiteX50" fmla="*/ 239151 w 8884867"/>
              <a:gd name="connsiteY50" fmla="*/ 5343183 h 6682978"/>
              <a:gd name="connsiteX51" fmla="*/ 506437 w 8884867"/>
              <a:gd name="connsiteY51" fmla="*/ 4161497 h 6682978"/>
              <a:gd name="connsiteX52" fmla="*/ 225083 w 8884867"/>
              <a:gd name="connsiteY52" fmla="*/ 2965743 h 6682978"/>
              <a:gd name="connsiteX53" fmla="*/ 590843 w 8884867"/>
              <a:gd name="connsiteY53" fmla="*/ 1685583 h 6682978"/>
              <a:gd name="connsiteX54" fmla="*/ 140677 w 8884867"/>
              <a:gd name="connsiteY54" fmla="*/ 925928 h 6682978"/>
              <a:gd name="connsiteX55" fmla="*/ 548640 w 8884867"/>
              <a:gd name="connsiteY55" fmla="*/ 1052537 h 6682978"/>
              <a:gd name="connsiteX56" fmla="*/ 0 w 8884867"/>
              <a:gd name="connsiteY56" fmla="*/ 517964 h 6682978"/>
              <a:gd name="connsiteX0" fmla="*/ 0 w 8870071"/>
              <a:gd name="connsiteY0" fmla="*/ 517964 h 6682978"/>
              <a:gd name="connsiteX1" fmla="*/ 548640 w 8870071"/>
              <a:gd name="connsiteY1" fmla="*/ 771183 h 6682978"/>
              <a:gd name="connsiteX2" fmla="*/ 464234 w 8870071"/>
              <a:gd name="connsiteY2" fmla="*/ 138137 h 6682978"/>
              <a:gd name="connsiteX3" fmla="*/ 886265 w 8870071"/>
              <a:gd name="connsiteY3" fmla="*/ 321017 h 6682978"/>
              <a:gd name="connsiteX4" fmla="*/ 1209822 w 8870071"/>
              <a:gd name="connsiteY4" fmla="*/ 110001 h 6682978"/>
              <a:gd name="connsiteX5" fmla="*/ 1828800 w 8870071"/>
              <a:gd name="connsiteY5" fmla="*/ 67798 h 6682978"/>
              <a:gd name="connsiteX6" fmla="*/ 3474720 w 8870071"/>
              <a:gd name="connsiteY6" fmla="*/ 34974 h 6682978"/>
              <a:gd name="connsiteX7" fmla="*/ 4112456 w 8870071"/>
              <a:gd name="connsiteY7" fmla="*/ 277641 h 6682978"/>
              <a:gd name="connsiteX8" fmla="*/ 5106573 w 8870071"/>
              <a:gd name="connsiteY8" fmla="*/ 138137 h 6682978"/>
              <a:gd name="connsiteX9" fmla="*/ 6569613 w 8870071"/>
              <a:gd name="connsiteY9" fmla="*/ 180340 h 6682978"/>
              <a:gd name="connsiteX10" fmla="*/ 6850966 w 8870071"/>
              <a:gd name="connsiteY10" fmla="*/ 335084 h 6682978"/>
              <a:gd name="connsiteX11" fmla="*/ 7244862 w 8870071"/>
              <a:gd name="connsiteY11" fmla="*/ 110001 h 6682978"/>
              <a:gd name="connsiteX12" fmla="*/ 7272997 w 8870071"/>
              <a:gd name="connsiteY12" fmla="*/ 349152 h 6682978"/>
              <a:gd name="connsiteX13" fmla="*/ 7568419 w 8870071"/>
              <a:gd name="connsiteY13" fmla="*/ 194408 h 6682978"/>
              <a:gd name="connsiteX14" fmla="*/ 7582486 w 8870071"/>
              <a:gd name="connsiteY14" fmla="*/ 405423 h 6682978"/>
              <a:gd name="connsiteX15" fmla="*/ 7751299 w 8870071"/>
              <a:gd name="connsiteY15" fmla="*/ 250678 h 6682978"/>
              <a:gd name="connsiteX16" fmla="*/ 7709096 w 8870071"/>
              <a:gd name="connsiteY16" fmla="*/ 672709 h 6682978"/>
              <a:gd name="connsiteX17" fmla="*/ 8271803 w 8870071"/>
              <a:gd name="connsiteY17" fmla="*/ 124069 h 6682978"/>
              <a:gd name="connsiteX18" fmla="*/ 8074856 w 8870071"/>
              <a:gd name="connsiteY18" fmla="*/ 644574 h 6682978"/>
              <a:gd name="connsiteX19" fmla="*/ 8496886 w 8870071"/>
              <a:gd name="connsiteY19" fmla="*/ 517964 h 6682978"/>
              <a:gd name="connsiteX20" fmla="*/ 8356209 w 8870071"/>
              <a:gd name="connsiteY20" fmla="*/ 855589 h 6682978"/>
              <a:gd name="connsiteX21" fmla="*/ 8623496 w 8870071"/>
              <a:gd name="connsiteY21" fmla="*/ 859106 h 6682978"/>
              <a:gd name="connsiteX22" fmla="*/ 8852096 w 8870071"/>
              <a:gd name="connsiteY22" fmla="*/ 582441 h 6682978"/>
              <a:gd name="connsiteX23" fmla="*/ 8731348 w 8870071"/>
              <a:gd name="connsiteY23" fmla="*/ 1780540 h 6682978"/>
              <a:gd name="connsiteX24" fmla="*/ 8807548 w 8870071"/>
              <a:gd name="connsiteY24" fmla="*/ 2023208 h 6682978"/>
              <a:gd name="connsiteX25" fmla="*/ 8591843 w 8870071"/>
              <a:gd name="connsiteY25" fmla="*/ 2360832 h 6682978"/>
              <a:gd name="connsiteX26" fmla="*/ 8770892 w 8870071"/>
              <a:gd name="connsiteY26" fmla="*/ 3008023 h 6682978"/>
              <a:gd name="connsiteX27" fmla="*/ 8862646 w 8870071"/>
              <a:gd name="connsiteY27" fmla="*/ 3598789 h 6682978"/>
              <a:gd name="connsiteX28" fmla="*/ 8749402 w 8870071"/>
              <a:gd name="connsiteY28" fmla="*/ 4780011 h 6682978"/>
              <a:gd name="connsiteX29" fmla="*/ 8637563 w 8870071"/>
              <a:gd name="connsiteY29" fmla="*/ 5807417 h 6682978"/>
              <a:gd name="connsiteX30" fmla="*/ 8356209 w 8870071"/>
              <a:gd name="connsiteY30" fmla="*/ 5891823 h 6682978"/>
              <a:gd name="connsiteX31" fmla="*/ 8595360 w 8870071"/>
              <a:gd name="connsiteY31" fmla="*/ 6313854 h 6682978"/>
              <a:gd name="connsiteX32" fmla="*/ 8159262 w 8870071"/>
              <a:gd name="connsiteY32" fmla="*/ 6116906 h 6682978"/>
              <a:gd name="connsiteX33" fmla="*/ 8173329 w 8870071"/>
              <a:gd name="connsiteY33" fmla="*/ 6412328 h 6682978"/>
              <a:gd name="connsiteX34" fmla="*/ 7877908 w 8870071"/>
              <a:gd name="connsiteY34" fmla="*/ 6145041 h 6682978"/>
              <a:gd name="connsiteX35" fmla="*/ 7807569 w 8870071"/>
              <a:gd name="connsiteY35" fmla="*/ 6412328 h 6682978"/>
              <a:gd name="connsiteX36" fmla="*/ 6850966 w 8870071"/>
              <a:gd name="connsiteY36" fmla="*/ 6356057 h 6682978"/>
              <a:gd name="connsiteX37" fmla="*/ 6203853 w 8870071"/>
              <a:gd name="connsiteY37" fmla="*/ 6567072 h 6682978"/>
              <a:gd name="connsiteX38" fmla="*/ 4107081 w 8870071"/>
              <a:gd name="connsiteY38" fmla="*/ 6426137 h 6682978"/>
              <a:gd name="connsiteX39" fmla="*/ 3657600 w 8870071"/>
              <a:gd name="connsiteY39" fmla="*/ 6370124 h 6682978"/>
              <a:gd name="connsiteX40" fmla="*/ 2540968 w 8870071"/>
              <a:gd name="connsiteY40" fmla="*/ 6321806 h 6682978"/>
              <a:gd name="connsiteX41" fmla="*/ 900333 w 8870071"/>
              <a:gd name="connsiteY41" fmla="*/ 6679614 h 6682978"/>
              <a:gd name="connsiteX42" fmla="*/ 1139483 w 8870071"/>
              <a:gd name="connsiteY42" fmla="*/ 6341989 h 6682978"/>
              <a:gd name="connsiteX43" fmla="*/ 675249 w 8870071"/>
              <a:gd name="connsiteY43" fmla="*/ 6356057 h 6682978"/>
              <a:gd name="connsiteX44" fmla="*/ 956603 w 8870071"/>
              <a:gd name="connsiteY44" fmla="*/ 6088771 h 6682978"/>
              <a:gd name="connsiteX45" fmla="*/ 703385 w 8870071"/>
              <a:gd name="connsiteY45" fmla="*/ 6088771 h 6682978"/>
              <a:gd name="connsiteX46" fmla="*/ 970671 w 8870071"/>
              <a:gd name="connsiteY46" fmla="*/ 5723011 h 6682978"/>
              <a:gd name="connsiteX47" fmla="*/ 211016 w 8870071"/>
              <a:gd name="connsiteY47" fmla="*/ 6074703 h 6682978"/>
              <a:gd name="connsiteX48" fmla="*/ 478302 w 8870071"/>
              <a:gd name="connsiteY48" fmla="*/ 5652672 h 6682978"/>
              <a:gd name="connsiteX49" fmla="*/ 196948 w 8870071"/>
              <a:gd name="connsiteY49" fmla="*/ 5723011 h 6682978"/>
              <a:gd name="connsiteX50" fmla="*/ 534573 w 8870071"/>
              <a:gd name="connsiteY50" fmla="*/ 5357251 h 6682978"/>
              <a:gd name="connsiteX51" fmla="*/ 239151 w 8870071"/>
              <a:gd name="connsiteY51" fmla="*/ 5343183 h 6682978"/>
              <a:gd name="connsiteX52" fmla="*/ 506437 w 8870071"/>
              <a:gd name="connsiteY52" fmla="*/ 4161497 h 6682978"/>
              <a:gd name="connsiteX53" fmla="*/ 225083 w 8870071"/>
              <a:gd name="connsiteY53" fmla="*/ 2965743 h 6682978"/>
              <a:gd name="connsiteX54" fmla="*/ 590843 w 8870071"/>
              <a:gd name="connsiteY54" fmla="*/ 1685583 h 6682978"/>
              <a:gd name="connsiteX55" fmla="*/ 140677 w 8870071"/>
              <a:gd name="connsiteY55" fmla="*/ 925928 h 6682978"/>
              <a:gd name="connsiteX56" fmla="*/ 548640 w 8870071"/>
              <a:gd name="connsiteY56" fmla="*/ 1052537 h 6682978"/>
              <a:gd name="connsiteX57" fmla="*/ 0 w 8870071"/>
              <a:gd name="connsiteY57" fmla="*/ 517964 h 6682978"/>
              <a:gd name="connsiteX0" fmla="*/ 0 w 8870071"/>
              <a:gd name="connsiteY0" fmla="*/ 517964 h 6682978"/>
              <a:gd name="connsiteX1" fmla="*/ 548640 w 8870071"/>
              <a:gd name="connsiteY1" fmla="*/ 771183 h 6682978"/>
              <a:gd name="connsiteX2" fmla="*/ 464234 w 8870071"/>
              <a:gd name="connsiteY2" fmla="*/ 138137 h 6682978"/>
              <a:gd name="connsiteX3" fmla="*/ 886265 w 8870071"/>
              <a:gd name="connsiteY3" fmla="*/ 321017 h 6682978"/>
              <a:gd name="connsiteX4" fmla="*/ 1209822 w 8870071"/>
              <a:gd name="connsiteY4" fmla="*/ 110001 h 6682978"/>
              <a:gd name="connsiteX5" fmla="*/ 1828800 w 8870071"/>
              <a:gd name="connsiteY5" fmla="*/ 67798 h 6682978"/>
              <a:gd name="connsiteX6" fmla="*/ 3474720 w 8870071"/>
              <a:gd name="connsiteY6" fmla="*/ 34974 h 6682978"/>
              <a:gd name="connsiteX7" fmla="*/ 4112456 w 8870071"/>
              <a:gd name="connsiteY7" fmla="*/ 277641 h 6682978"/>
              <a:gd name="connsiteX8" fmla="*/ 5106573 w 8870071"/>
              <a:gd name="connsiteY8" fmla="*/ 138137 h 6682978"/>
              <a:gd name="connsiteX9" fmla="*/ 6569613 w 8870071"/>
              <a:gd name="connsiteY9" fmla="*/ 180340 h 6682978"/>
              <a:gd name="connsiteX10" fmla="*/ 6850966 w 8870071"/>
              <a:gd name="connsiteY10" fmla="*/ 335084 h 6682978"/>
              <a:gd name="connsiteX11" fmla="*/ 7244862 w 8870071"/>
              <a:gd name="connsiteY11" fmla="*/ 110001 h 6682978"/>
              <a:gd name="connsiteX12" fmla="*/ 7272997 w 8870071"/>
              <a:gd name="connsiteY12" fmla="*/ 349152 h 6682978"/>
              <a:gd name="connsiteX13" fmla="*/ 7568419 w 8870071"/>
              <a:gd name="connsiteY13" fmla="*/ 194408 h 6682978"/>
              <a:gd name="connsiteX14" fmla="*/ 7582486 w 8870071"/>
              <a:gd name="connsiteY14" fmla="*/ 405423 h 6682978"/>
              <a:gd name="connsiteX15" fmla="*/ 7751299 w 8870071"/>
              <a:gd name="connsiteY15" fmla="*/ 250678 h 6682978"/>
              <a:gd name="connsiteX16" fmla="*/ 7709096 w 8870071"/>
              <a:gd name="connsiteY16" fmla="*/ 672709 h 6682978"/>
              <a:gd name="connsiteX17" fmla="*/ 8271803 w 8870071"/>
              <a:gd name="connsiteY17" fmla="*/ 124069 h 6682978"/>
              <a:gd name="connsiteX18" fmla="*/ 8074856 w 8870071"/>
              <a:gd name="connsiteY18" fmla="*/ 644574 h 6682978"/>
              <a:gd name="connsiteX19" fmla="*/ 8496886 w 8870071"/>
              <a:gd name="connsiteY19" fmla="*/ 517964 h 6682978"/>
              <a:gd name="connsiteX20" fmla="*/ 8356209 w 8870071"/>
              <a:gd name="connsiteY20" fmla="*/ 855589 h 6682978"/>
              <a:gd name="connsiteX21" fmla="*/ 8623496 w 8870071"/>
              <a:gd name="connsiteY21" fmla="*/ 859106 h 6682978"/>
              <a:gd name="connsiteX22" fmla="*/ 8852096 w 8870071"/>
              <a:gd name="connsiteY22" fmla="*/ 582441 h 6682978"/>
              <a:gd name="connsiteX23" fmla="*/ 8731348 w 8870071"/>
              <a:gd name="connsiteY23" fmla="*/ 1780540 h 6682978"/>
              <a:gd name="connsiteX24" fmla="*/ 8807548 w 8870071"/>
              <a:gd name="connsiteY24" fmla="*/ 2023208 h 6682978"/>
              <a:gd name="connsiteX25" fmla="*/ 8591843 w 8870071"/>
              <a:gd name="connsiteY25" fmla="*/ 2360832 h 6682978"/>
              <a:gd name="connsiteX26" fmla="*/ 8770892 w 8870071"/>
              <a:gd name="connsiteY26" fmla="*/ 3008023 h 6682978"/>
              <a:gd name="connsiteX27" fmla="*/ 8862646 w 8870071"/>
              <a:gd name="connsiteY27" fmla="*/ 3598789 h 6682978"/>
              <a:gd name="connsiteX28" fmla="*/ 8749402 w 8870071"/>
              <a:gd name="connsiteY28" fmla="*/ 4780011 h 6682978"/>
              <a:gd name="connsiteX29" fmla="*/ 8707201 w 8870071"/>
              <a:gd name="connsiteY29" fmla="*/ 5497483 h 6682978"/>
              <a:gd name="connsiteX30" fmla="*/ 8637563 w 8870071"/>
              <a:gd name="connsiteY30" fmla="*/ 5807417 h 6682978"/>
              <a:gd name="connsiteX31" fmla="*/ 8356209 w 8870071"/>
              <a:gd name="connsiteY31" fmla="*/ 5891823 h 6682978"/>
              <a:gd name="connsiteX32" fmla="*/ 8595360 w 8870071"/>
              <a:gd name="connsiteY32" fmla="*/ 6313854 h 6682978"/>
              <a:gd name="connsiteX33" fmla="*/ 8159262 w 8870071"/>
              <a:gd name="connsiteY33" fmla="*/ 6116906 h 6682978"/>
              <a:gd name="connsiteX34" fmla="*/ 8173329 w 8870071"/>
              <a:gd name="connsiteY34" fmla="*/ 6412328 h 6682978"/>
              <a:gd name="connsiteX35" fmla="*/ 7877908 w 8870071"/>
              <a:gd name="connsiteY35" fmla="*/ 6145041 h 6682978"/>
              <a:gd name="connsiteX36" fmla="*/ 7807569 w 8870071"/>
              <a:gd name="connsiteY36" fmla="*/ 6412328 h 6682978"/>
              <a:gd name="connsiteX37" fmla="*/ 6850966 w 8870071"/>
              <a:gd name="connsiteY37" fmla="*/ 6356057 h 6682978"/>
              <a:gd name="connsiteX38" fmla="*/ 6203853 w 8870071"/>
              <a:gd name="connsiteY38" fmla="*/ 6567072 h 6682978"/>
              <a:gd name="connsiteX39" fmla="*/ 4107081 w 8870071"/>
              <a:gd name="connsiteY39" fmla="*/ 6426137 h 6682978"/>
              <a:gd name="connsiteX40" fmla="*/ 3657600 w 8870071"/>
              <a:gd name="connsiteY40" fmla="*/ 6370124 h 6682978"/>
              <a:gd name="connsiteX41" fmla="*/ 2540968 w 8870071"/>
              <a:gd name="connsiteY41" fmla="*/ 6321806 h 6682978"/>
              <a:gd name="connsiteX42" fmla="*/ 900333 w 8870071"/>
              <a:gd name="connsiteY42" fmla="*/ 6679614 h 6682978"/>
              <a:gd name="connsiteX43" fmla="*/ 1139483 w 8870071"/>
              <a:gd name="connsiteY43" fmla="*/ 6341989 h 6682978"/>
              <a:gd name="connsiteX44" fmla="*/ 675249 w 8870071"/>
              <a:gd name="connsiteY44" fmla="*/ 6356057 h 6682978"/>
              <a:gd name="connsiteX45" fmla="*/ 956603 w 8870071"/>
              <a:gd name="connsiteY45" fmla="*/ 6088771 h 6682978"/>
              <a:gd name="connsiteX46" fmla="*/ 703385 w 8870071"/>
              <a:gd name="connsiteY46" fmla="*/ 6088771 h 6682978"/>
              <a:gd name="connsiteX47" fmla="*/ 970671 w 8870071"/>
              <a:gd name="connsiteY47" fmla="*/ 5723011 h 6682978"/>
              <a:gd name="connsiteX48" fmla="*/ 211016 w 8870071"/>
              <a:gd name="connsiteY48" fmla="*/ 6074703 h 6682978"/>
              <a:gd name="connsiteX49" fmla="*/ 478302 w 8870071"/>
              <a:gd name="connsiteY49" fmla="*/ 5652672 h 6682978"/>
              <a:gd name="connsiteX50" fmla="*/ 196948 w 8870071"/>
              <a:gd name="connsiteY50" fmla="*/ 5723011 h 6682978"/>
              <a:gd name="connsiteX51" fmla="*/ 534573 w 8870071"/>
              <a:gd name="connsiteY51" fmla="*/ 5357251 h 6682978"/>
              <a:gd name="connsiteX52" fmla="*/ 239151 w 8870071"/>
              <a:gd name="connsiteY52" fmla="*/ 5343183 h 6682978"/>
              <a:gd name="connsiteX53" fmla="*/ 506437 w 8870071"/>
              <a:gd name="connsiteY53" fmla="*/ 4161497 h 6682978"/>
              <a:gd name="connsiteX54" fmla="*/ 225083 w 8870071"/>
              <a:gd name="connsiteY54" fmla="*/ 2965743 h 6682978"/>
              <a:gd name="connsiteX55" fmla="*/ 590843 w 8870071"/>
              <a:gd name="connsiteY55" fmla="*/ 1685583 h 6682978"/>
              <a:gd name="connsiteX56" fmla="*/ 140677 w 8870071"/>
              <a:gd name="connsiteY56" fmla="*/ 925928 h 6682978"/>
              <a:gd name="connsiteX57" fmla="*/ 548640 w 8870071"/>
              <a:gd name="connsiteY57" fmla="*/ 1052537 h 6682978"/>
              <a:gd name="connsiteX58" fmla="*/ 0 w 8870071"/>
              <a:gd name="connsiteY58" fmla="*/ 517964 h 668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8870071" h="6682978">
                <a:moveTo>
                  <a:pt x="0" y="517964"/>
                </a:moveTo>
                <a:cubicBezTo>
                  <a:pt x="0" y="471072"/>
                  <a:pt x="471268" y="834487"/>
                  <a:pt x="548640" y="771183"/>
                </a:cubicBezTo>
                <a:cubicBezTo>
                  <a:pt x="626012" y="707879"/>
                  <a:pt x="407963" y="213165"/>
                  <a:pt x="464234" y="138137"/>
                </a:cubicBezTo>
                <a:cubicBezTo>
                  <a:pt x="520505" y="63109"/>
                  <a:pt x="762001" y="325706"/>
                  <a:pt x="886265" y="321017"/>
                </a:cubicBezTo>
                <a:cubicBezTo>
                  <a:pt x="1010529" y="316328"/>
                  <a:pt x="1052733" y="152204"/>
                  <a:pt x="1209822" y="110001"/>
                </a:cubicBezTo>
                <a:cubicBezTo>
                  <a:pt x="1366911" y="67798"/>
                  <a:pt x="1451317" y="80303"/>
                  <a:pt x="1828800" y="67798"/>
                </a:cubicBezTo>
                <a:cubicBezTo>
                  <a:pt x="2206283" y="55294"/>
                  <a:pt x="3094111" y="0"/>
                  <a:pt x="3474720" y="34974"/>
                </a:cubicBezTo>
                <a:cubicBezTo>
                  <a:pt x="3855329" y="69948"/>
                  <a:pt x="3840481" y="260447"/>
                  <a:pt x="4112456" y="277641"/>
                </a:cubicBezTo>
                <a:cubicBezTo>
                  <a:pt x="4384431" y="294835"/>
                  <a:pt x="4697047" y="154354"/>
                  <a:pt x="5106573" y="138137"/>
                </a:cubicBezTo>
                <a:cubicBezTo>
                  <a:pt x="5516099" y="121920"/>
                  <a:pt x="6278881" y="147516"/>
                  <a:pt x="6569613" y="180340"/>
                </a:cubicBezTo>
                <a:cubicBezTo>
                  <a:pt x="6860345" y="213164"/>
                  <a:pt x="6738425" y="346807"/>
                  <a:pt x="6850966" y="335084"/>
                </a:cubicBezTo>
                <a:cubicBezTo>
                  <a:pt x="6963508" y="323361"/>
                  <a:pt x="7174524" y="107656"/>
                  <a:pt x="7244862" y="110001"/>
                </a:cubicBezTo>
                <a:cubicBezTo>
                  <a:pt x="7315200" y="112346"/>
                  <a:pt x="7219071" y="335084"/>
                  <a:pt x="7272997" y="349152"/>
                </a:cubicBezTo>
                <a:cubicBezTo>
                  <a:pt x="7326923" y="363220"/>
                  <a:pt x="7516838" y="185030"/>
                  <a:pt x="7568419" y="194408"/>
                </a:cubicBezTo>
                <a:cubicBezTo>
                  <a:pt x="7620000" y="203786"/>
                  <a:pt x="7552006" y="396045"/>
                  <a:pt x="7582486" y="405423"/>
                </a:cubicBezTo>
                <a:cubicBezTo>
                  <a:pt x="7612966" y="414801"/>
                  <a:pt x="7730197" y="206130"/>
                  <a:pt x="7751299" y="250678"/>
                </a:cubicBezTo>
                <a:cubicBezTo>
                  <a:pt x="7772401" y="295226"/>
                  <a:pt x="7622345" y="693811"/>
                  <a:pt x="7709096" y="672709"/>
                </a:cubicBezTo>
                <a:cubicBezTo>
                  <a:pt x="7795847" y="651608"/>
                  <a:pt x="8210843" y="128758"/>
                  <a:pt x="8271803" y="124069"/>
                </a:cubicBezTo>
                <a:cubicBezTo>
                  <a:pt x="8332763" y="119380"/>
                  <a:pt x="8037342" y="578925"/>
                  <a:pt x="8074856" y="644574"/>
                </a:cubicBezTo>
                <a:cubicBezTo>
                  <a:pt x="8112370" y="710223"/>
                  <a:pt x="8449994" y="482795"/>
                  <a:pt x="8496886" y="517964"/>
                </a:cubicBezTo>
                <a:cubicBezTo>
                  <a:pt x="8543778" y="553133"/>
                  <a:pt x="8335107" y="798732"/>
                  <a:pt x="8356209" y="855589"/>
                </a:cubicBezTo>
                <a:cubicBezTo>
                  <a:pt x="8377311" y="912446"/>
                  <a:pt x="8429479" y="1067582"/>
                  <a:pt x="8623496" y="859106"/>
                </a:cubicBezTo>
                <a:cubicBezTo>
                  <a:pt x="8706144" y="813581"/>
                  <a:pt x="8834121" y="428869"/>
                  <a:pt x="8852096" y="582441"/>
                </a:cubicBezTo>
                <a:cubicBezTo>
                  <a:pt x="8870071" y="736013"/>
                  <a:pt x="8738773" y="1540412"/>
                  <a:pt x="8731348" y="1780540"/>
                </a:cubicBezTo>
                <a:cubicBezTo>
                  <a:pt x="8723923" y="2020668"/>
                  <a:pt x="8830799" y="1926493"/>
                  <a:pt x="8807548" y="2023208"/>
                </a:cubicBezTo>
                <a:cubicBezTo>
                  <a:pt x="8784297" y="2119923"/>
                  <a:pt x="8597952" y="2196696"/>
                  <a:pt x="8591843" y="2360832"/>
                </a:cubicBezTo>
                <a:cubicBezTo>
                  <a:pt x="8585734" y="2524968"/>
                  <a:pt x="8725758" y="2801697"/>
                  <a:pt x="8770892" y="3008023"/>
                </a:cubicBezTo>
                <a:cubicBezTo>
                  <a:pt x="8816026" y="3214349"/>
                  <a:pt x="8866228" y="3303458"/>
                  <a:pt x="8862646" y="3598789"/>
                </a:cubicBezTo>
                <a:cubicBezTo>
                  <a:pt x="8859064" y="3894120"/>
                  <a:pt x="8775310" y="4463562"/>
                  <a:pt x="8749402" y="4780011"/>
                </a:cubicBezTo>
                <a:cubicBezTo>
                  <a:pt x="8723495" y="5096460"/>
                  <a:pt x="8725841" y="5326249"/>
                  <a:pt x="8707201" y="5497483"/>
                </a:cubicBezTo>
                <a:cubicBezTo>
                  <a:pt x="8688561" y="5668717"/>
                  <a:pt x="8696062" y="5741694"/>
                  <a:pt x="8637563" y="5807417"/>
                </a:cubicBezTo>
                <a:cubicBezTo>
                  <a:pt x="8579064" y="5873140"/>
                  <a:pt x="8363243" y="5807417"/>
                  <a:pt x="8356209" y="5891823"/>
                </a:cubicBezTo>
                <a:cubicBezTo>
                  <a:pt x="8349175" y="5976229"/>
                  <a:pt x="8628185" y="6276340"/>
                  <a:pt x="8595360" y="6313854"/>
                </a:cubicBezTo>
                <a:cubicBezTo>
                  <a:pt x="8562536" y="6351368"/>
                  <a:pt x="8229601" y="6100494"/>
                  <a:pt x="8159262" y="6116906"/>
                </a:cubicBezTo>
                <a:cubicBezTo>
                  <a:pt x="8088924" y="6133318"/>
                  <a:pt x="8220221" y="6407639"/>
                  <a:pt x="8173329" y="6412328"/>
                </a:cubicBezTo>
                <a:cubicBezTo>
                  <a:pt x="8126437" y="6417017"/>
                  <a:pt x="7938868" y="6145041"/>
                  <a:pt x="7877908" y="6145041"/>
                </a:cubicBezTo>
                <a:cubicBezTo>
                  <a:pt x="7816948" y="6145041"/>
                  <a:pt x="7978726" y="6377159"/>
                  <a:pt x="7807569" y="6412328"/>
                </a:cubicBezTo>
                <a:cubicBezTo>
                  <a:pt x="7636412" y="6447497"/>
                  <a:pt x="7118252" y="6330266"/>
                  <a:pt x="6850966" y="6356057"/>
                </a:cubicBezTo>
                <a:cubicBezTo>
                  <a:pt x="6583680" y="6381848"/>
                  <a:pt x="6661167" y="6555392"/>
                  <a:pt x="6203853" y="6567072"/>
                </a:cubicBezTo>
                <a:cubicBezTo>
                  <a:pt x="5746539" y="6578752"/>
                  <a:pt x="4531457" y="6458962"/>
                  <a:pt x="4107081" y="6426137"/>
                </a:cubicBezTo>
                <a:cubicBezTo>
                  <a:pt x="3682706" y="6393312"/>
                  <a:pt x="3918619" y="6387512"/>
                  <a:pt x="3657600" y="6370124"/>
                </a:cubicBezTo>
                <a:cubicBezTo>
                  <a:pt x="3396581" y="6352736"/>
                  <a:pt x="3000512" y="6270224"/>
                  <a:pt x="2540968" y="6321806"/>
                </a:cubicBezTo>
                <a:cubicBezTo>
                  <a:pt x="2081424" y="6373388"/>
                  <a:pt x="1133914" y="6676250"/>
                  <a:pt x="900333" y="6679614"/>
                </a:cubicBezTo>
                <a:cubicBezTo>
                  <a:pt x="666752" y="6682978"/>
                  <a:pt x="1176997" y="6395915"/>
                  <a:pt x="1139483" y="6341989"/>
                </a:cubicBezTo>
                <a:cubicBezTo>
                  <a:pt x="1101969" y="6288063"/>
                  <a:pt x="705729" y="6398260"/>
                  <a:pt x="675249" y="6356057"/>
                </a:cubicBezTo>
                <a:cubicBezTo>
                  <a:pt x="644769" y="6313854"/>
                  <a:pt x="951914" y="6133318"/>
                  <a:pt x="956603" y="6088771"/>
                </a:cubicBezTo>
                <a:cubicBezTo>
                  <a:pt x="961292" y="6044224"/>
                  <a:pt x="701040" y="6149731"/>
                  <a:pt x="703385" y="6088771"/>
                </a:cubicBezTo>
                <a:cubicBezTo>
                  <a:pt x="705730" y="6027811"/>
                  <a:pt x="1052732" y="5725356"/>
                  <a:pt x="970671" y="5723011"/>
                </a:cubicBezTo>
                <a:cubicBezTo>
                  <a:pt x="888610" y="5720666"/>
                  <a:pt x="293077" y="6086426"/>
                  <a:pt x="211016" y="6074703"/>
                </a:cubicBezTo>
                <a:cubicBezTo>
                  <a:pt x="128955" y="6062980"/>
                  <a:pt x="480647" y="5711287"/>
                  <a:pt x="478302" y="5652672"/>
                </a:cubicBezTo>
                <a:cubicBezTo>
                  <a:pt x="475957" y="5594057"/>
                  <a:pt x="187570" y="5772248"/>
                  <a:pt x="196948" y="5723011"/>
                </a:cubicBezTo>
                <a:cubicBezTo>
                  <a:pt x="206326" y="5673774"/>
                  <a:pt x="527539" y="5420556"/>
                  <a:pt x="534573" y="5357251"/>
                </a:cubicBezTo>
                <a:cubicBezTo>
                  <a:pt x="541607" y="5293946"/>
                  <a:pt x="243840" y="5542475"/>
                  <a:pt x="239151" y="5343183"/>
                </a:cubicBezTo>
                <a:cubicBezTo>
                  <a:pt x="234462" y="5143891"/>
                  <a:pt x="508782" y="4557737"/>
                  <a:pt x="506437" y="4161497"/>
                </a:cubicBezTo>
                <a:cubicBezTo>
                  <a:pt x="504092" y="3765257"/>
                  <a:pt x="211015" y="3378395"/>
                  <a:pt x="225083" y="2965743"/>
                </a:cubicBezTo>
                <a:cubicBezTo>
                  <a:pt x="239151" y="2553091"/>
                  <a:pt x="604911" y="2025552"/>
                  <a:pt x="590843" y="1685583"/>
                </a:cubicBezTo>
                <a:cubicBezTo>
                  <a:pt x="576775" y="1345614"/>
                  <a:pt x="147711" y="1031436"/>
                  <a:pt x="140677" y="925928"/>
                </a:cubicBezTo>
                <a:cubicBezTo>
                  <a:pt x="133643" y="820420"/>
                  <a:pt x="569741" y="1120531"/>
                  <a:pt x="548640" y="1052537"/>
                </a:cubicBezTo>
                <a:cubicBezTo>
                  <a:pt x="527539" y="984543"/>
                  <a:pt x="0" y="564856"/>
                  <a:pt x="0" y="517964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2057400"/>
            <a:ext cx="17383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81000"/>
            <a:ext cx="31337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457200"/>
            <a:ext cx="31400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3581400"/>
            <a:ext cx="33242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37388" y="5181600"/>
            <a:ext cx="14208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0200" y="3429000"/>
            <a:ext cx="327025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19600" y="121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67200" y="914400"/>
            <a:ext cx="6048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48600" y="3048000"/>
            <a:ext cx="614363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14400" y="3048000"/>
            <a:ext cx="638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5334000"/>
            <a:ext cx="638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No M.wav">
            <a:hlinkClick r:id="" action="ppaction://media"/>
          </p:cNvPr>
          <p:cNvPicPr>
            <a:picLocks noRot="1" noChangeAspect="1"/>
          </p:cNvPicPr>
          <p:nvPr>
            <a:wavAudioFile r:embed="rId2" name="No M.wav"/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292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No M.wav">
            <a:hlinkClick r:id="" action="ppaction://media"/>
          </p:cNvPr>
          <p:cNvPicPr>
            <a:picLocks noRot="1" noChangeAspect="1"/>
          </p:cNvPicPr>
          <p:nvPr>
            <a:wavAudioFile r:embed="rId2" name="No M.wav"/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62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No M.wav">
            <a:hlinkClick r:id="" action="ppaction://media"/>
          </p:cNvPr>
          <p:cNvPicPr>
            <a:picLocks noRot="1" noChangeAspect="1"/>
          </p:cNvPicPr>
          <p:nvPr>
            <a:wavAudioFile r:embed="rId2" name="No M.wav"/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960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choose yellow.wav">
            <a:hlinkClick r:id="" action="ppaction://media"/>
          </p:cNvPr>
          <p:cNvPicPr>
            <a:picLocks noRot="1" noChangeAspect="1"/>
          </p:cNvPicPr>
          <p:nvPr>
            <a:wavAudioFile r:embed="rId3" name="choose yellow.wav"/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181600" y="83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choose yellow.wav">
            <a:hlinkClick r:id="" action="ppaction://media"/>
          </p:cNvPr>
          <p:cNvPicPr>
            <a:picLocks noRot="1" noChangeAspect="1"/>
          </p:cNvPicPr>
          <p:nvPr>
            <a:wavAudioFile r:embed="rId3" name="choose yellow.wav"/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34000" y="990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4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45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0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0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10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9"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showWhenStopped="0"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29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7000" y="101600"/>
            <a:ext cx="8885238" cy="6721475"/>
          </a:xfrm>
          <a:custGeom>
            <a:avLst/>
            <a:gdLst>
              <a:gd name="connsiteX0" fmla="*/ 0 w 8916572"/>
              <a:gd name="connsiteY0" fmla="*/ 539262 h 6705601"/>
              <a:gd name="connsiteX1" fmla="*/ 548640 w 8916572"/>
              <a:gd name="connsiteY1" fmla="*/ 792481 h 6705601"/>
              <a:gd name="connsiteX2" fmla="*/ 464234 w 8916572"/>
              <a:gd name="connsiteY2" fmla="*/ 159435 h 6705601"/>
              <a:gd name="connsiteX3" fmla="*/ 886265 w 8916572"/>
              <a:gd name="connsiteY3" fmla="*/ 342315 h 6705601"/>
              <a:gd name="connsiteX4" fmla="*/ 1209822 w 8916572"/>
              <a:gd name="connsiteY4" fmla="*/ 131299 h 6705601"/>
              <a:gd name="connsiteX5" fmla="*/ 1828800 w 8916572"/>
              <a:gd name="connsiteY5" fmla="*/ 89096 h 6705601"/>
              <a:gd name="connsiteX6" fmla="*/ 3474720 w 8916572"/>
              <a:gd name="connsiteY6" fmla="*/ 665872 h 6705601"/>
              <a:gd name="connsiteX7" fmla="*/ 5106573 w 8916572"/>
              <a:gd name="connsiteY7" fmla="*/ 159435 h 6705601"/>
              <a:gd name="connsiteX8" fmla="*/ 6569613 w 8916572"/>
              <a:gd name="connsiteY8" fmla="*/ 201638 h 6705601"/>
              <a:gd name="connsiteX9" fmla="*/ 6850966 w 8916572"/>
              <a:gd name="connsiteY9" fmla="*/ 356382 h 6705601"/>
              <a:gd name="connsiteX10" fmla="*/ 7244862 w 8916572"/>
              <a:gd name="connsiteY10" fmla="*/ 131299 h 6705601"/>
              <a:gd name="connsiteX11" fmla="*/ 7272997 w 8916572"/>
              <a:gd name="connsiteY11" fmla="*/ 370450 h 6705601"/>
              <a:gd name="connsiteX12" fmla="*/ 7568419 w 8916572"/>
              <a:gd name="connsiteY12" fmla="*/ 215706 h 6705601"/>
              <a:gd name="connsiteX13" fmla="*/ 7582486 w 8916572"/>
              <a:gd name="connsiteY13" fmla="*/ 426721 h 6705601"/>
              <a:gd name="connsiteX14" fmla="*/ 7751299 w 8916572"/>
              <a:gd name="connsiteY14" fmla="*/ 271976 h 6705601"/>
              <a:gd name="connsiteX15" fmla="*/ 7709096 w 8916572"/>
              <a:gd name="connsiteY15" fmla="*/ 694007 h 6705601"/>
              <a:gd name="connsiteX16" fmla="*/ 8271803 w 8916572"/>
              <a:gd name="connsiteY16" fmla="*/ 145367 h 6705601"/>
              <a:gd name="connsiteX17" fmla="*/ 8074856 w 8916572"/>
              <a:gd name="connsiteY17" fmla="*/ 665872 h 6705601"/>
              <a:gd name="connsiteX18" fmla="*/ 8496886 w 8916572"/>
              <a:gd name="connsiteY18" fmla="*/ 539262 h 6705601"/>
              <a:gd name="connsiteX19" fmla="*/ 8356209 w 8916572"/>
              <a:gd name="connsiteY19" fmla="*/ 876887 h 6705601"/>
              <a:gd name="connsiteX20" fmla="*/ 8623496 w 8916572"/>
              <a:gd name="connsiteY20" fmla="*/ 1566204 h 6705601"/>
              <a:gd name="connsiteX21" fmla="*/ 8426548 w 8916572"/>
              <a:gd name="connsiteY21" fmla="*/ 2030438 h 6705601"/>
              <a:gd name="connsiteX22" fmla="*/ 8820443 w 8916572"/>
              <a:gd name="connsiteY22" fmla="*/ 2382130 h 6705601"/>
              <a:gd name="connsiteX23" fmla="*/ 8314006 w 8916572"/>
              <a:gd name="connsiteY23" fmla="*/ 3029244 h 6705601"/>
              <a:gd name="connsiteX24" fmla="*/ 8862646 w 8916572"/>
              <a:gd name="connsiteY24" fmla="*/ 3620087 h 6705601"/>
              <a:gd name="connsiteX25" fmla="*/ 8637563 w 8916572"/>
              <a:gd name="connsiteY25" fmla="*/ 5828715 h 6705601"/>
              <a:gd name="connsiteX26" fmla="*/ 8356209 w 8916572"/>
              <a:gd name="connsiteY26" fmla="*/ 5913121 h 6705601"/>
              <a:gd name="connsiteX27" fmla="*/ 8595360 w 8916572"/>
              <a:gd name="connsiteY27" fmla="*/ 6335152 h 6705601"/>
              <a:gd name="connsiteX28" fmla="*/ 8159262 w 8916572"/>
              <a:gd name="connsiteY28" fmla="*/ 6138204 h 6705601"/>
              <a:gd name="connsiteX29" fmla="*/ 8173329 w 8916572"/>
              <a:gd name="connsiteY29" fmla="*/ 6433626 h 6705601"/>
              <a:gd name="connsiteX30" fmla="*/ 7877908 w 8916572"/>
              <a:gd name="connsiteY30" fmla="*/ 6166339 h 6705601"/>
              <a:gd name="connsiteX31" fmla="*/ 7807569 w 8916572"/>
              <a:gd name="connsiteY31" fmla="*/ 6433626 h 6705601"/>
              <a:gd name="connsiteX32" fmla="*/ 6850966 w 8916572"/>
              <a:gd name="connsiteY32" fmla="*/ 6377355 h 6705601"/>
              <a:gd name="connsiteX33" fmla="*/ 6203853 w 8916572"/>
              <a:gd name="connsiteY33" fmla="*/ 6588370 h 6705601"/>
              <a:gd name="connsiteX34" fmla="*/ 3657600 w 8916572"/>
              <a:gd name="connsiteY34" fmla="*/ 6391422 h 6705601"/>
              <a:gd name="connsiteX35" fmla="*/ 900333 w 8916572"/>
              <a:gd name="connsiteY35" fmla="*/ 6700912 h 6705601"/>
              <a:gd name="connsiteX36" fmla="*/ 1139483 w 8916572"/>
              <a:gd name="connsiteY36" fmla="*/ 6363287 h 6705601"/>
              <a:gd name="connsiteX37" fmla="*/ 675249 w 8916572"/>
              <a:gd name="connsiteY37" fmla="*/ 6377355 h 6705601"/>
              <a:gd name="connsiteX38" fmla="*/ 956603 w 8916572"/>
              <a:gd name="connsiteY38" fmla="*/ 6110069 h 6705601"/>
              <a:gd name="connsiteX39" fmla="*/ 703385 w 8916572"/>
              <a:gd name="connsiteY39" fmla="*/ 6110069 h 6705601"/>
              <a:gd name="connsiteX40" fmla="*/ 970671 w 8916572"/>
              <a:gd name="connsiteY40" fmla="*/ 5744309 h 6705601"/>
              <a:gd name="connsiteX41" fmla="*/ 211016 w 8916572"/>
              <a:gd name="connsiteY41" fmla="*/ 6096001 h 6705601"/>
              <a:gd name="connsiteX42" fmla="*/ 478302 w 8916572"/>
              <a:gd name="connsiteY42" fmla="*/ 5673970 h 6705601"/>
              <a:gd name="connsiteX43" fmla="*/ 196948 w 8916572"/>
              <a:gd name="connsiteY43" fmla="*/ 5744309 h 6705601"/>
              <a:gd name="connsiteX44" fmla="*/ 534573 w 8916572"/>
              <a:gd name="connsiteY44" fmla="*/ 5378549 h 6705601"/>
              <a:gd name="connsiteX45" fmla="*/ 239151 w 8916572"/>
              <a:gd name="connsiteY45" fmla="*/ 5364481 h 6705601"/>
              <a:gd name="connsiteX46" fmla="*/ 506437 w 8916572"/>
              <a:gd name="connsiteY46" fmla="*/ 4182795 h 6705601"/>
              <a:gd name="connsiteX47" fmla="*/ 225083 w 8916572"/>
              <a:gd name="connsiteY47" fmla="*/ 2987041 h 6705601"/>
              <a:gd name="connsiteX48" fmla="*/ 590843 w 8916572"/>
              <a:gd name="connsiteY48" fmla="*/ 1706881 h 6705601"/>
              <a:gd name="connsiteX49" fmla="*/ 140677 w 8916572"/>
              <a:gd name="connsiteY49" fmla="*/ 947226 h 6705601"/>
              <a:gd name="connsiteX50" fmla="*/ 548640 w 8916572"/>
              <a:gd name="connsiteY50" fmla="*/ 1073835 h 6705601"/>
              <a:gd name="connsiteX51" fmla="*/ 0 w 8916572"/>
              <a:gd name="connsiteY51" fmla="*/ 539262 h 6705601"/>
              <a:gd name="connsiteX0" fmla="*/ 0 w 8916572"/>
              <a:gd name="connsiteY0" fmla="*/ 539262 h 6705601"/>
              <a:gd name="connsiteX1" fmla="*/ 548640 w 8916572"/>
              <a:gd name="connsiteY1" fmla="*/ 792481 h 6705601"/>
              <a:gd name="connsiteX2" fmla="*/ 464234 w 8916572"/>
              <a:gd name="connsiteY2" fmla="*/ 159435 h 6705601"/>
              <a:gd name="connsiteX3" fmla="*/ 886265 w 8916572"/>
              <a:gd name="connsiteY3" fmla="*/ 342315 h 6705601"/>
              <a:gd name="connsiteX4" fmla="*/ 1209822 w 8916572"/>
              <a:gd name="connsiteY4" fmla="*/ 131299 h 6705601"/>
              <a:gd name="connsiteX5" fmla="*/ 1828800 w 8916572"/>
              <a:gd name="connsiteY5" fmla="*/ 89096 h 6705601"/>
              <a:gd name="connsiteX6" fmla="*/ 3474720 w 8916572"/>
              <a:gd name="connsiteY6" fmla="*/ 665872 h 6705601"/>
              <a:gd name="connsiteX7" fmla="*/ 3502856 w 8916572"/>
              <a:gd name="connsiteY7" fmla="*/ 298939 h 6705601"/>
              <a:gd name="connsiteX8" fmla="*/ 5106573 w 8916572"/>
              <a:gd name="connsiteY8" fmla="*/ 159435 h 6705601"/>
              <a:gd name="connsiteX9" fmla="*/ 6569613 w 8916572"/>
              <a:gd name="connsiteY9" fmla="*/ 201638 h 6705601"/>
              <a:gd name="connsiteX10" fmla="*/ 6850966 w 8916572"/>
              <a:gd name="connsiteY10" fmla="*/ 356382 h 6705601"/>
              <a:gd name="connsiteX11" fmla="*/ 7244862 w 8916572"/>
              <a:gd name="connsiteY11" fmla="*/ 131299 h 6705601"/>
              <a:gd name="connsiteX12" fmla="*/ 7272997 w 8916572"/>
              <a:gd name="connsiteY12" fmla="*/ 370450 h 6705601"/>
              <a:gd name="connsiteX13" fmla="*/ 7568419 w 8916572"/>
              <a:gd name="connsiteY13" fmla="*/ 215706 h 6705601"/>
              <a:gd name="connsiteX14" fmla="*/ 7582486 w 8916572"/>
              <a:gd name="connsiteY14" fmla="*/ 426721 h 6705601"/>
              <a:gd name="connsiteX15" fmla="*/ 7751299 w 8916572"/>
              <a:gd name="connsiteY15" fmla="*/ 271976 h 6705601"/>
              <a:gd name="connsiteX16" fmla="*/ 7709096 w 8916572"/>
              <a:gd name="connsiteY16" fmla="*/ 694007 h 6705601"/>
              <a:gd name="connsiteX17" fmla="*/ 8271803 w 8916572"/>
              <a:gd name="connsiteY17" fmla="*/ 145367 h 6705601"/>
              <a:gd name="connsiteX18" fmla="*/ 8074856 w 8916572"/>
              <a:gd name="connsiteY18" fmla="*/ 665872 h 6705601"/>
              <a:gd name="connsiteX19" fmla="*/ 8496886 w 8916572"/>
              <a:gd name="connsiteY19" fmla="*/ 539262 h 6705601"/>
              <a:gd name="connsiteX20" fmla="*/ 8356209 w 8916572"/>
              <a:gd name="connsiteY20" fmla="*/ 876887 h 6705601"/>
              <a:gd name="connsiteX21" fmla="*/ 8623496 w 8916572"/>
              <a:gd name="connsiteY21" fmla="*/ 1566204 h 6705601"/>
              <a:gd name="connsiteX22" fmla="*/ 8426548 w 8916572"/>
              <a:gd name="connsiteY22" fmla="*/ 2030438 h 6705601"/>
              <a:gd name="connsiteX23" fmla="*/ 8820443 w 8916572"/>
              <a:gd name="connsiteY23" fmla="*/ 2382130 h 6705601"/>
              <a:gd name="connsiteX24" fmla="*/ 8314006 w 8916572"/>
              <a:gd name="connsiteY24" fmla="*/ 3029244 h 6705601"/>
              <a:gd name="connsiteX25" fmla="*/ 8862646 w 8916572"/>
              <a:gd name="connsiteY25" fmla="*/ 3620087 h 6705601"/>
              <a:gd name="connsiteX26" fmla="*/ 8637563 w 8916572"/>
              <a:gd name="connsiteY26" fmla="*/ 5828715 h 6705601"/>
              <a:gd name="connsiteX27" fmla="*/ 8356209 w 8916572"/>
              <a:gd name="connsiteY27" fmla="*/ 5913121 h 6705601"/>
              <a:gd name="connsiteX28" fmla="*/ 8595360 w 8916572"/>
              <a:gd name="connsiteY28" fmla="*/ 6335152 h 6705601"/>
              <a:gd name="connsiteX29" fmla="*/ 8159262 w 8916572"/>
              <a:gd name="connsiteY29" fmla="*/ 6138204 h 6705601"/>
              <a:gd name="connsiteX30" fmla="*/ 8173329 w 8916572"/>
              <a:gd name="connsiteY30" fmla="*/ 6433626 h 6705601"/>
              <a:gd name="connsiteX31" fmla="*/ 7877908 w 8916572"/>
              <a:gd name="connsiteY31" fmla="*/ 6166339 h 6705601"/>
              <a:gd name="connsiteX32" fmla="*/ 7807569 w 8916572"/>
              <a:gd name="connsiteY32" fmla="*/ 6433626 h 6705601"/>
              <a:gd name="connsiteX33" fmla="*/ 6850966 w 8916572"/>
              <a:gd name="connsiteY33" fmla="*/ 6377355 h 6705601"/>
              <a:gd name="connsiteX34" fmla="*/ 6203853 w 8916572"/>
              <a:gd name="connsiteY34" fmla="*/ 6588370 h 6705601"/>
              <a:gd name="connsiteX35" fmla="*/ 3657600 w 8916572"/>
              <a:gd name="connsiteY35" fmla="*/ 6391422 h 6705601"/>
              <a:gd name="connsiteX36" fmla="*/ 900333 w 8916572"/>
              <a:gd name="connsiteY36" fmla="*/ 6700912 h 6705601"/>
              <a:gd name="connsiteX37" fmla="*/ 1139483 w 8916572"/>
              <a:gd name="connsiteY37" fmla="*/ 6363287 h 6705601"/>
              <a:gd name="connsiteX38" fmla="*/ 675249 w 8916572"/>
              <a:gd name="connsiteY38" fmla="*/ 6377355 h 6705601"/>
              <a:gd name="connsiteX39" fmla="*/ 956603 w 8916572"/>
              <a:gd name="connsiteY39" fmla="*/ 6110069 h 6705601"/>
              <a:gd name="connsiteX40" fmla="*/ 703385 w 8916572"/>
              <a:gd name="connsiteY40" fmla="*/ 6110069 h 6705601"/>
              <a:gd name="connsiteX41" fmla="*/ 970671 w 8916572"/>
              <a:gd name="connsiteY41" fmla="*/ 5744309 h 6705601"/>
              <a:gd name="connsiteX42" fmla="*/ 211016 w 8916572"/>
              <a:gd name="connsiteY42" fmla="*/ 6096001 h 6705601"/>
              <a:gd name="connsiteX43" fmla="*/ 478302 w 8916572"/>
              <a:gd name="connsiteY43" fmla="*/ 5673970 h 6705601"/>
              <a:gd name="connsiteX44" fmla="*/ 196948 w 8916572"/>
              <a:gd name="connsiteY44" fmla="*/ 5744309 h 6705601"/>
              <a:gd name="connsiteX45" fmla="*/ 534573 w 8916572"/>
              <a:gd name="connsiteY45" fmla="*/ 5378549 h 6705601"/>
              <a:gd name="connsiteX46" fmla="*/ 239151 w 8916572"/>
              <a:gd name="connsiteY46" fmla="*/ 5364481 h 6705601"/>
              <a:gd name="connsiteX47" fmla="*/ 506437 w 8916572"/>
              <a:gd name="connsiteY47" fmla="*/ 4182795 h 6705601"/>
              <a:gd name="connsiteX48" fmla="*/ 225083 w 8916572"/>
              <a:gd name="connsiteY48" fmla="*/ 2987041 h 6705601"/>
              <a:gd name="connsiteX49" fmla="*/ 590843 w 8916572"/>
              <a:gd name="connsiteY49" fmla="*/ 1706881 h 6705601"/>
              <a:gd name="connsiteX50" fmla="*/ 140677 w 8916572"/>
              <a:gd name="connsiteY50" fmla="*/ 947226 h 6705601"/>
              <a:gd name="connsiteX51" fmla="*/ 548640 w 8916572"/>
              <a:gd name="connsiteY51" fmla="*/ 1073835 h 6705601"/>
              <a:gd name="connsiteX52" fmla="*/ 0 w 8916572"/>
              <a:gd name="connsiteY52" fmla="*/ 539262 h 6705601"/>
              <a:gd name="connsiteX0" fmla="*/ 0 w 8916572"/>
              <a:gd name="connsiteY0" fmla="*/ 517964 h 6684303"/>
              <a:gd name="connsiteX1" fmla="*/ 548640 w 8916572"/>
              <a:gd name="connsiteY1" fmla="*/ 771183 h 6684303"/>
              <a:gd name="connsiteX2" fmla="*/ 464234 w 8916572"/>
              <a:gd name="connsiteY2" fmla="*/ 138137 h 6684303"/>
              <a:gd name="connsiteX3" fmla="*/ 886265 w 8916572"/>
              <a:gd name="connsiteY3" fmla="*/ 321017 h 6684303"/>
              <a:gd name="connsiteX4" fmla="*/ 1209822 w 8916572"/>
              <a:gd name="connsiteY4" fmla="*/ 110001 h 6684303"/>
              <a:gd name="connsiteX5" fmla="*/ 1828800 w 8916572"/>
              <a:gd name="connsiteY5" fmla="*/ 67798 h 6684303"/>
              <a:gd name="connsiteX6" fmla="*/ 3474720 w 8916572"/>
              <a:gd name="connsiteY6" fmla="*/ 34974 h 6684303"/>
              <a:gd name="connsiteX7" fmla="*/ 3502856 w 8916572"/>
              <a:gd name="connsiteY7" fmla="*/ 277641 h 6684303"/>
              <a:gd name="connsiteX8" fmla="*/ 5106573 w 8916572"/>
              <a:gd name="connsiteY8" fmla="*/ 138137 h 6684303"/>
              <a:gd name="connsiteX9" fmla="*/ 6569613 w 8916572"/>
              <a:gd name="connsiteY9" fmla="*/ 180340 h 6684303"/>
              <a:gd name="connsiteX10" fmla="*/ 6850966 w 8916572"/>
              <a:gd name="connsiteY10" fmla="*/ 335084 h 6684303"/>
              <a:gd name="connsiteX11" fmla="*/ 7244862 w 8916572"/>
              <a:gd name="connsiteY11" fmla="*/ 110001 h 6684303"/>
              <a:gd name="connsiteX12" fmla="*/ 7272997 w 8916572"/>
              <a:gd name="connsiteY12" fmla="*/ 349152 h 6684303"/>
              <a:gd name="connsiteX13" fmla="*/ 7568419 w 8916572"/>
              <a:gd name="connsiteY13" fmla="*/ 194408 h 6684303"/>
              <a:gd name="connsiteX14" fmla="*/ 7582486 w 8916572"/>
              <a:gd name="connsiteY14" fmla="*/ 405423 h 6684303"/>
              <a:gd name="connsiteX15" fmla="*/ 7751299 w 8916572"/>
              <a:gd name="connsiteY15" fmla="*/ 250678 h 6684303"/>
              <a:gd name="connsiteX16" fmla="*/ 7709096 w 8916572"/>
              <a:gd name="connsiteY16" fmla="*/ 672709 h 6684303"/>
              <a:gd name="connsiteX17" fmla="*/ 8271803 w 8916572"/>
              <a:gd name="connsiteY17" fmla="*/ 124069 h 6684303"/>
              <a:gd name="connsiteX18" fmla="*/ 8074856 w 8916572"/>
              <a:gd name="connsiteY18" fmla="*/ 644574 h 6684303"/>
              <a:gd name="connsiteX19" fmla="*/ 8496886 w 8916572"/>
              <a:gd name="connsiteY19" fmla="*/ 517964 h 6684303"/>
              <a:gd name="connsiteX20" fmla="*/ 8356209 w 8916572"/>
              <a:gd name="connsiteY20" fmla="*/ 855589 h 6684303"/>
              <a:gd name="connsiteX21" fmla="*/ 8623496 w 8916572"/>
              <a:gd name="connsiteY21" fmla="*/ 1544906 h 6684303"/>
              <a:gd name="connsiteX22" fmla="*/ 8426548 w 8916572"/>
              <a:gd name="connsiteY22" fmla="*/ 2009140 h 6684303"/>
              <a:gd name="connsiteX23" fmla="*/ 8820443 w 8916572"/>
              <a:gd name="connsiteY23" fmla="*/ 2360832 h 6684303"/>
              <a:gd name="connsiteX24" fmla="*/ 8314006 w 8916572"/>
              <a:gd name="connsiteY24" fmla="*/ 3007946 h 6684303"/>
              <a:gd name="connsiteX25" fmla="*/ 8862646 w 8916572"/>
              <a:gd name="connsiteY25" fmla="*/ 3598789 h 6684303"/>
              <a:gd name="connsiteX26" fmla="*/ 8637563 w 8916572"/>
              <a:gd name="connsiteY26" fmla="*/ 5807417 h 6684303"/>
              <a:gd name="connsiteX27" fmla="*/ 8356209 w 8916572"/>
              <a:gd name="connsiteY27" fmla="*/ 5891823 h 6684303"/>
              <a:gd name="connsiteX28" fmla="*/ 8595360 w 8916572"/>
              <a:gd name="connsiteY28" fmla="*/ 6313854 h 6684303"/>
              <a:gd name="connsiteX29" fmla="*/ 8159262 w 8916572"/>
              <a:gd name="connsiteY29" fmla="*/ 6116906 h 6684303"/>
              <a:gd name="connsiteX30" fmla="*/ 8173329 w 8916572"/>
              <a:gd name="connsiteY30" fmla="*/ 6412328 h 6684303"/>
              <a:gd name="connsiteX31" fmla="*/ 7877908 w 8916572"/>
              <a:gd name="connsiteY31" fmla="*/ 6145041 h 6684303"/>
              <a:gd name="connsiteX32" fmla="*/ 7807569 w 8916572"/>
              <a:gd name="connsiteY32" fmla="*/ 6412328 h 6684303"/>
              <a:gd name="connsiteX33" fmla="*/ 6850966 w 8916572"/>
              <a:gd name="connsiteY33" fmla="*/ 6356057 h 6684303"/>
              <a:gd name="connsiteX34" fmla="*/ 6203853 w 8916572"/>
              <a:gd name="connsiteY34" fmla="*/ 6567072 h 6684303"/>
              <a:gd name="connsiteX35" fmla="*/ 3657600 w 8916572"/>
              <a:gd name="connsiteY35" fmla="*/ 6370124 h 6684303"/>
              <a:gd name="connsiteX36" fmla="*/ 900333 w 8916572"/>
              <a:gd name="connsiteY36" fmla="*/ 6679614 h 6684303"/>
              <a:gd name="connsiteX37" fmla="*/ 1139483 w 8916572"/>
              <a:gd name="connsiteY37" fmla="*/ 6341989 h 6684303"/>
              <a:gd name="connsiteX38" fmla="*/ 675249 w 8916572"/>
              <a:gd name="connsiteY38" fmla="*/ 6356057 h 6684303"/>
              <a:gd name="connsiteX39" fmla="*/ 956603 w 8916572"/>
              <a:gd name="connsiteY39" fmla="*/ 6088771 h 6684303"/>
              <a:gd name="connsiteX40" fmla="*/ 703385 w 8916572"/>
              <a:gd name="connsiteY40" fmla="*/ 6088771 h 6684303"/>
              <a:gd name="connsiteX41" fmla="*/ 970671 w 8916572"/>
              <a:gd name="connsiteY41" fmla="*/ 5723011 h 6684303"/>
              <a:gd name="connsiteX42" fmla="*/ 211016 w 8916572"/>
              <a:gd name="connsiteY42" fmla="*/ 6074703 h 6684303"/>
              <a:gd name="connsiteX43" fmla="*/ 478302 w 8916572"/>
              <a:gd name="connsiteY43" fmla="*/ 5652672 h 6684303"/>
              <a:gd name="connsiteX44" fmla="*/ 196948 w 8916572"/>
              <a:gd name="connsiteY44" fmla="*/ 5723011 h 6684303"/>
              <a:gd name="connsiteX45" fmla="*/ 534573 w 8916572"/>
              <a:gd name="connsiteY45" fmla="*/ 5357251 h 6684303"/>
              <a:gd name="connsiteX46" fmla="*/ 239151 w 8916572"/>
              <a:gd name="connsiteY46" fmla="*/ 5343183 h 6684303"/>
              <a:gd name="connsiteX47" fmla="*/ 506437 w 8916572"/>
              <a:gd name="connsiteY47" fmla="*/ 4161497 h 6684303"/>
              <a:gd name="connsiteX48" fmla="*/ 225083 w 8916572"/>
              <a:gd name="connsiteY48" fmla="*/ 2965743 h 6684303"/>
              <a:gd name="connsiteX49" fmla="*/ 590843 w 8916572"/>
              <a:gd name="connsiteY49" fmla="*/ 1685583 h 6684303"/>
              <a:gd name="connsiteX50" fmla="*/ 140677 w 8916572"/>
              <a:gd name="connsiteY50" fmla="*/ 925928 h 6684303"/>
              <a:gd name="connsiteX51" fmla="*/ 548640 w 8916572"/>
              <a:gd name="connsiteY51" fmla="*/ 1052537 h 6684303"/>
              <a:gd name="connsiteX52" fmla="*/ 0 w 8916572"/>
              <a:gd name="connsiteY52" fmla="*/ 517964 h 6684303"/>
              <a:gd name="connsiteX0" fmla="*/ 0 w 8916572"/>
              <a:gd name="connsiteY0" fmla="*/ 517964 h 6684303"/>
              <a:gd name="connsiteX1" fmla="*/ 548640 w 8916572"/>
              <a:gd name="connsiteY1" fmla="*/ 771183 h 6684303"/>
              <a:gd name="connsiteX2" fmla="*/ 464234 w 8916572"/>
              <a:gd name="connsiteY2" fmla="*/ 138137 h 6684303"/>
              <a:gd name="connsiteX3" fmla="*/ 886265 w 8916572"/>
              <a:gd name="connsiteY3" fmla="*/ 321017 h 6684303"/>
              <a:gd name="connsiteX4" fmla="*/ 1209822 w 8916572"/>
              <a:gd name="connsiteY4" fmla="*/ 110001 h 6684303"/>
              <a:gd name="connsiteX5" fmla="*/ 1828800 w 8916572"/>
              <a:gd name="connsiteY5" fmla="*/ 67798 h 6684303"/>
              <a:gd name="connsiteX6" fmla="*/ 3474720 w 8916572"/>
              <a:gd name="connsiteY6" fmla="*/ 34974 h 6684303"/>
              <a:gd name="connsiteX7" fmla="*/ 4112456 w 8916572"/>
              <a:gd name="connsiteY7" fmla="*/ 277641 h 6684303"/>
              <a:gd name="connsiteX8" fmla="*/ 5106573 w 8916572"/>
              <a:gd name="connsiteY8" fmla="*/ 138137 h 6684303"/>
              <a:gd name="connsiteX9" fmla="*/ 6569613 w 8916572"/>
              <a:gd name="connsiteY9" fmla="*/ 180340 h 6684303"/>
              <a:gd name="connsiteX10" fmla="*/ 6850966 w 8916572"/>
              <a:gd name="connsiteY10" fmla="*/ 335084 h 6684303"/>
              <a:gd name="connsiteX11" fmla="*/ 7244862 w 8916572"/>
              <a:gd name="connsiteY11" fmla="*/ 110001 h 6684303"/>
              <a:gd name="connsiteX12" fmla="*/ 7272997 w 8916572"/>
              <a:gd name="connsiteY12" fmla="*/ 349152 h 6684303"/>
              <a:gd name="connsiteX13" fmla="*/ 7568419 w 8916572"/>
              <a:gd name="connsiteY13" fmla="*/ 194408 h 6684303"/>
              <a:gd name="connsiteX14" fmla="*/ 7582486 w 8916572"/>
              <a:gd name="connsiteY14" fmla="*/ 405423 h 6684303"/>
              <a:gd name="connsiteX15" fmla="*/ 7751299 w 8916572"/>
              <a:gd name="connsiteY15" fmla="*/ 250678 h 6684303"/>
              <a:gd name="connsiteX16" fmla="*/ 7709096 w 8916572"/>
              <a:gd name="connsiteY16" fmla="*/ 672709 h 6684303"/>
              <a:gd name="connsiteX17" fmla="*/ 8271803 w 8916572"/>
              <a:gd name="connsiteY17" fmla="*/ 124069 h 6684303"/>
              <a:gd name="connsiteX18" fmla="*/ 8074856 w 8916572"/>
              <a:gd name="connsiteY18" fmla="*/ 644574 h 6684303"/>
              <a:gd name="connsiteX19" fmla="*/ 8496886 w 8916572"/>
              <a:gd name="connsiteY19" fmla="*/ 517964 h 6684303"/>
              <a:gd name="connsiteX20" fmla="*/ 8356209 w 8916572"/>
              <a:gd name="connsiteY20" fmla="*/ 855589 h 6684303"/>
              <a:gd name="connsiteX21" fmla="*/ 8623496 w 8916572"/>
              <a:gd name="connsiteY21" fmla="*/ 1544906 h 6684303"/>
              <a:gd name="connsiteX22" fmla="*/ 8426548 w 8916572"/>
              <a:gd name="connsiteY22" fmla="*/ 2009140 h 6684303"/>
              <a:gd name="connsiteX23" fmla="*/ 8820443 w 8916572"/>
              <a:gd name="connsiteY23" fmla="*/ 2360832 h 6684303"/>
              <a:gd name="connsiteX24" fmla="*/ 8314006 w 8916572"/>
              <a:gd name="connsiteY24" fmla="*/ 3007946 h 6684303"/>
              <a:gd name="connsiteX25" fmla="*/ 8862646 w 8916572"/>
              <a:gd name="connsiteY25" fmla="*/ 3598789 h 6684303"/>
              <a:gd name="connsiteX26" fmla="*/ 8637563 w 8916572"/>
              <a:gd name="connsiteY26" fmla="*/ 5807417 h 6684303"/>
              <a:gd name="connsiteX27" fmla="*/ 8356209 w 8916572"/>
              <a:gd name="connsiteY27" fmla="*/ 5891823 h 6684303"/>
              <a:gd name="connsiteX28" fmla="*/ 8595360 w 8916572"/>
              <a:gd name="connsiteY28" fmla="*/ 6313854 h 6684303"/>
              <a:gd name="connsiteX29" fmla="*/ 8159262 w 8916572"/>
              <a:gd name="connsiteY29" fmla="*/ 6116906 h 6684303"/>
              <a:gd name="connsiteX30" fmla="*/ 8173329 w 8916572"/>
              <a:gd name="connsiteY30" fmla="*/ 6412328 h 6684303"/>
              <a:gd name="connsiteX31" fmla="*/ 7877908 w 8916572"/>
              <a:gd name="connsiteY31" fmla="*/ 6145041 h 6684303"/>
              <a:gd name="connsiteX32" fmla="*/ 7807569 w 8916572"/>
              <a:gd name="connsiteY32" fmla="*/ 6412328 h 6684303"/>
              <a:gd name="connsiteX33" fmla="*/ 6850966 w 8916572"/>
              <a:gd name="connsiteY33" fmla="*/ 6356057 h 6684303"/>
              <a:gd name="connsiteX34" fmla="*/ 6203853 w 8916572"/>
              <a:gd name="connsiteY34" fmla="*/ 6567072 h 6684303"/>
              <a:gd name="connsiteX35" fmla="*/ 3657600 w 8916572"/>
              <a:gd name="connsiteY35" fmla="*/ 6370124 h 6684303"/>
              <a:gd name="connsiteX36" fmla="*/ 900333 w 8916572"/>
              <a:gd name="connsiteY36" fmla="*/ 6679614 h 6684303"/>
              <a:gd name="connsiteX37" fmla="*/ 1139483 w 8916572"/>
              <a:gd name="connsiteY37" fmla="*/ 6341989 h 6684303"/>
              <a:gd name="connsiteX38" fmla="*/ 675249 w 8916572"/>
              <a:gd name="connsiteY38" fmla="*/ 6356057 h 6684303"/>
              <a:gd name="connsiteX39" fmla="*/ 956603 w 8916572"/>
              <a:gd name="connsiteY39" fmla="*/ 6088771 h 6684303"/>
              <a:gd name="connsiteX40" fmla="*/ 703385 w 8916572"/>
              <a:gd name="connsiteY40" fmla="*/ 6088771 h 6684303"/>
              <a:gd name="connsiteX41" fmla="*/ 970671 w 8916572"/>
              <a:gd name="connsiteY41" fmla="*/ 5723011 h 6684303"/>
              <a:gd name="connsiteX42" fmla="*/ 211016 w 8916572"/>
              <a:gd name="connsiteY42" fmla="*/ 6074703 h 6684303"/>
              <a:gd name="connsiteX43" fmla="*/ 478302 w 8916572"/>
              <a:gd name="connsiteY43" fmla="*/ 5652672 h 6684303"/>
              <a:gd name="connsiteX44" fmla="*/ 196948 w 8916572"/>
              <a:gd name="connsiteY44" fmla="*/ 5723011 h 6684303"/>
              <a:gd name="connsiteX45" fmla="*/ 534573 w 8916572"/>
              <a:gd name="connsiteY45" fmla="*/ 5357251 h 6684303"/>
              <a:gd name="connsiteX46" fmla="*/ 239151 w 8916572"/>
              <a:gd name="connsiteY46" fmla="*/ 5343183 h 6684303"/>
              <a:gd name="connsiteX47" fmla="*/ 506437 w 8916572"/>
              <a:gd name="connsiteY47" fmla="*/ 4161497 h 6684303"/>
              <a:gd name="connsiteX48" fmla="*/ 225083 w 8916572"/>
              <a:gd name="connsiteY48" fmla="*/ 2965743 h 6684303"/>
              <a:gd name="connsiteX49" fmla="*/ 590843 w 8916572"/>
              <a:gd name="connsiteY49" fmla="*/ 1685583 h 6684303"/>
              <a:gd name="connsiteX50" fmla="*/ 140677 w 8916572"/>
              <a:gd name="connsiteY50" fmla="*/ 925928 h 6684303"/>
              <a:gd name="connsiteX51" fmla="*/ 548640 w 8916572"/>
              <a:gd name="connsiteY51" fmla="*/ 1052537 h 6684303"/>
              <a:gd name="connsiteX52" fmla="*/ 0 w 8916572"/>
              <a:gd name="connsiteY52" fmla="*/ 517964 h 6684303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426548 w 8916572"/>
              <a:gd name="connsiteY22" fmla="*/ 2009140 h 6681959"/>
              <a:gd name="connsiteX23" fmla="*/ 8820443 w 8916572"/>
              <a:gd name="connsiteY23" fmla="*/ 2360832 h 6681959"/>
              <a:gd name="connsiteX24" fmla="*/ 8314006 w 8916572"/>
              <a:gd name="connsiteY24" fmla="*/ 3007946 h 6681959"/>
              <a:gd name="connsiteX25" fmla="*/ 8862646 w 8916572"/>
              <a:gd name="connsiteY25" fmla="*/ 3598789 h 6681959"/>
              <a:gd name="connsiteX26" fmla="*/ 8637563 w 8916572"/>
              <a:gd name="connsiteY26" fmla="*/ 5807417 h 6681959"/>
              <a:gd name="connsiteX27" fmla="*/ 8356209 w 8916572"/>
              <a:gd name="connsiteY27" fmla="*/ 5891823 h 6681959"/>
              <a:gd name="connsiteX28" fmla="*/ 8595360 w 8916572"/>
              <a:gd name="connsiteY28" fmla="*/ 6313854 h 6681959"/>
              <a:gd name="connsiteX29" fmla="*/ 8159262 w 8916572"/>
              <a:gd name="connsiteY29" fmla="*/ 6116906 h 6681959"/>
              <a:gd name="connsiteX30" fmla="*/ 8173329 w 8916572"/>
              <a:gd name="connsiteY30" fmla="*/ 6412328 h 6681959"/>
              <a:gd name="connsiteX31" fmla="*/ 7877908 w 8916572"/>
              <a:gd name="connsiteY31" fmla="*/ 6145041 h 6681959"/>
              <a:gd name="connsiteX32" fmla="*/ 7807569 w 8916572"/>
              <a:gd name="connsiteY32" fmla="*/ 6412328 h 6681959"/>
              <a:gd name="connsiteX33" fmla="*/ 6850966 w 8916572"/>
              <a:gd name="connsiteY33" fmla="*/ 6356057 h 6681959"/>
              <a:gd name="connsiteX34" fmla="*/ 6203853 w 8916572"/>
              <a:gd name="connsiteY34" fmla="*/ 6567072 h 6681959"/>
              <a:gd name="connsiteX35" fmla="*/ 3657600 w 8916572"/>
              <a:gd name="connsiteY35" fmla="*/ 6370124 h 6681959"/>
              <a:gd name="connsiteX36" fmla="*/ 3643533 w 8916572"/>
              <a:gd name="connsiteY36" fmla="*/ 6356057 h 6681959"/>
              <a:gd name="connsiteX37" fmla="*/ 900333 w 8916572"/>
              <a:gd name="connsiteY37" fmla="*/ 6679614 h 6681959"/>
              <a:gd name="connsiteX38" fmla="*/ 1139483 w 8916572"/>
              <a:gd name="connsiteY38" fmla="*/ 6341989 h 6681959"/>
              <a:gd name="connsiteX39" fmla="*/ 675249 w 8916572"/>
              <a:gd name="connsiteY39" fmla="*/ 6356057 h 6681959"/>
              <a:gd name="connsiteX40" fmla="*/ 956603 w 8916572"/>
              <a:gd name="connsiteY40" fmla="*/ 6088771 h 6681959"/>
              <a:gd name="connsiteX41" fmla="*/ 703385 w 8916572"/>
              <a:gd name="connsiteY41" fmla="*/ 6088771 h 6681959"/>
              <a:gd name="connsiteX42" fmla="*/ 970671 w 8916572"/>
              <a:gd name="connsiteY42" fmla="*/ 5723011 h 6681959"/>
              <a:gd name="connsiteX43" fmla="*/ 211016 w 8916572"/>
              <a:gd name="connsiteY43" fmla="*/ 6074703 h 6681959"/>
              <a:gd name="connsiteX44" fmla="*/ 478302 w 8916572"/>
              <a:gd name="connsiteY44" fmla="*/ 5652672 h 6681959"/>
              <a:gd name="connsiteX45" fmla="*/ 196948 w 8916572"/>
              <a:gd name="connsiteY45" fmla="*/ 5723011 h 6681959"/>
              <a:gd name="connsiteX46" fmla="*/ 534573 w 8916572"/>
              <a:gd name="connsiteY46" fmla="*/ 5357251 h 6681959"/>
              <a:gd name="connsiteX47" fmla="*/ 239151 w 8916572"/>
              <a:gd name="connsiteY47" fmla="*/ 5343183 h 6681959"/>
              <a:gd name="connsiteX48" fmla="*/ 506437 w 8916572"/>
              <a:gd name="connsiteY48" fmla="*/ 4161497 h 6681959"/>
              <a:gd name="connsiteX49" fmla="*/ 225083 w 8916572"/>
              <a:gd name="connsiteY49" fmla="*/ 2965743 h 6681959"/>
              <a:gd name="connsiteX50" fmla="*/ 590843 w 8916572"/>
              <a:gd name="connsiteY50" fmla="*/ 1685583 h 6681959"/>
              <a:gd name="connsiteX51" fmla="*/ 140677 w 8916572"/>
              <a:gd name="connsiteY51" fmla="*/ 925928 h 6681959"/>
              <a:gd name="connsiteX52" fmla="*/ 548640 w 8916572"/>
              <a:gd name="connsiteY52" fmla="*/ 1052537 h 6681959"/>
              <a:gd name="connsiteX53" fmla="*/ 0 w 8916572"/>
              <a:gd name="connsiteY53" fmla="*/ 517964 h 6681959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426548 w 8916572"/>
              <a:gd name="connsiteY22" fmla="*/ 2009140 h 6681959"/>
              <a:gd name="connsiteX23" fmla="*/ 8591843 w 8916572"/>
              <a:gd name="connsiteY23" fmla="*/ 2360832 h 6681959"/>
              <a:gd name="connsiteX24" fmla="*/ 8314006 w 8916572"/>
              <a:gd name="connsiteY24" fmla="*/ 3007946 h 6681959"/>
              <a:gd name="connsiteX25" fmla="*/ 8862646 w 8916572"/>
              <a:gd name="connsiteY25" fmla="*/ 3598789 h 6681959"/>
              <a:gd name="connsiteX26" fmla="*/ 8637563 w 8916572"/>
              <a:gd name="connsiteY26" fmla="*/ 5807417 h 6681959"/>
              <a:gd name="connsiteX27" fmla="*/ 8356209 w 8916572"/>
              <a:gd name="connsiteY27" fmla="*/ 5891823 h 6681959"/>
              <a:gd name="connsiteX28" fmla="*/ 8595360 w 8916572"/>
              <a:gd name="connsiteY28" fmla="*/ 6313854 h 6681959"/>
              <a:gd name="connsiteX29" fmla="*/ 8159262 w 8916572"/>
              <a:gd name="connsiteY29" fmla="*/ 6116906 h 6681959"/>
              <a:gd name="connsiteX30" fmla="*/ 8173329 w 8916572"/>
              <a:gd name="connsiteY30" fmla="*/ 6412328 h 6681959"/>
              <a:gd name="connsiteX31" fmla="*/ 7877908 w 8916572"/>
              <a:gd name="connsiteY31" fmla="*/ 6145041 h 6681959"/>
              <a:gd name="connsiteX32" fmla="*/ 7807569 w 8916572"/>
              <a:gd name="connsiteY32" fmla="*/ 6412328 h 6681959"/>
              <a:gd name="connsiteX33" fmla="*/ 6850966 w 8916572"/>
              <a:gd name="connsiteY33" fmla="*/ 6356057 h 6681959"/>
              <a:gd name="connsiteX34" fmla="*/ 6203853 w 8916572"/>
              <a:gd name="connsiteY34" fmla="*/ 6567072 h 6681959"/>
              <a:gd name="connsiteX35" fmla="*/ 3657600 w 8916572"/>
              <a:gd name="connsiteY35" fmla="*/ 6370124 h 6681959"/>
              <a:gd name="connsiteX36" fmla="*/ 3643533 w 8916572"/>
              <a:gd name="connsiteY36" fmla="*/ 6356057 h 6681959"/>
              <a:gd name="connsiteX37" fmla="*/ 900333 w 8916572"/>
              <a:gd name="connsiteY37" fmla="*/ 6679614 h 6681959"/>
              <a:gd name="connsiteX38" fmla="*/ 1139483 w 8916572"/>
              <a:gd name="connsiteY38" fmla="*/ 6341989 h 6681959"/>
              <a:gd name="connsiteX39" fmla="*/ 675249 w 8916572"/>
              <a:gd name="connsiteY39" fmla="*/ 6356057 h 6681959"/>
              <a:gd name="connsiteX40" fmla="*/ 956603 w 8916572"/>
              <a:gd name="connsiteY40" fmla="*/ 6088771 h 6681959"/>
              <a:gd name="connsiteX41" fmla="*/ 703385 w 8916572"/>
              <a:gd name="connsiteY41" fmla="*/ 6088771 h 6681959"/>
              <a:gd name="connsiteX42" fmla="*/ 970671 w 8916572"/>
              <a:gd name="connsiteY42" fmla="*/ 5723011 h 6681959"/>
              <a:gd name="connsiteX43" fmla="*/ 211016 w 8916572"/>
              <a:gd name="connsiteY43" fmla="*/ 6074703 h 6681959"/>
              <a:gd name="connsiteX44" fmla="*/ 478302 w 8916572"/>
              <a:gd name="connsiteY44" fmla="*/ 5652672 h 6681959"/>
              <a:gd name="connsiteX45" fmla="*/ 196948 w 8916572"/>
              <a:gd name="connsiteY45" fmla="*/ 5723011 h 6681959"/>
              <a:gd name="connsiteX46" fmla="*/ 534573 w 8916572"/>
              <a:gd name="connsiteY46" fmla="*/ 5357251 h 6681959"/>
              <a:gd name="connsiteX47" fmla="*/ 239151 w 8916572"/>
              <a:gd name="connsiteY47" fmla="*/ 5343183 h 6681959"/>
              <a:gd name="connsiteX48" fmla="*/ 506437 w 8916572"/>
              <a:gd name="connsiteY48" fmla="*/ 4161497 h 6681959"/>
              <a:gd name="connsiteX49" fmla="*/ 225083 w 8916572"/>
              <a:gd name="connsiteY49" fmla="*/ 2965743 h 6681959"/>
              <a:gd name="connsiteX50" fmla="*/ 590843 w 8916572"/>
              <a:gd name="connsiteY50" fmla="*/ 1685583 h 6681959"/>
              <a:gd name="connsiteX51" fmla="*/ 140677 w 8916572"/>
              <a:gd name="connsiteY51" fmla="*/ 925928 h 6681959"/>
              <a:gd name="connsiteX52" fmla="*/ 548640 w 8916572"/>
              <a:gd name="connsiteY52" fmla="*/ 1052537 h 6681959"/>
              <a:gd name="connsiteX53" fmla="*/ 0 w 8916572"/>
              <a:gd name="connsiteY53" fmla="*/ 517964 h 6681959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426548 w 8916572"/>
              <a:gd name="connsiteY22" fmla="*/ 2009140 h 6681959"/>
              <a:gd name="connsiteX23" fmla="*/ 8807548 w 8916572"/>
              <a:gd name="connsiteY23" fmla="*/ 2023208 h 6681959"/>
              <a:gd name="connsiteX24" fmla="*/ 8591843 w 8916572"/>
              <a:gd name="connsiteY24" fmla="*/ 2360832 h 6681959"/>
              <a:gd name="connsiteX25" fmla="*/ 8314006 w 8916572"/>
              <a:gd name="connsiteY25" fmla="*/ 3007946 h 6681959"/>
              <a:gd name="connsiteX26" fmla="*/ 8862646 w 8916572"/>
              <a:gd name="connsiteY26" fmla="*/ 3598789 h 6681959"/>
              <a:gd name="connsiteX27" fmla="*/ 8637563 w 8916572"/>
              <a:gd name="connsiteY27" fmla="*/ 5807417 h 6681959"/>
              <a:gd name="connsiteX28" fmla="*/ 8356209 w 8916572"/>
              <a:gd name="connsiteY28" fmla="*/ 5891823 h 6681959"/>
              <a:gd name="connsiteX29" fmla="*/ 8595360 w 8916572"/>
              <a:gd name="connsiteY29" fmla="*/ 6313854 h 6681959"/>
              <a:gd name="connsiteX30" fmla="*/ 8159262 w 8916572"/>
              <a:gd name="connsiteY30" fmla="*/ 6116906 h 6681959"/>
              <a:gd name="connsiteX31" fmla="*/ 8173329 w 8916572"/>
              <a:gd name="connsiteY31" fmla="*/ 6412328 h 6681959"/>
              <a:gd name="connsiteX32" fmla="*/ 7877908 w 8916572"/>
              <a:gd name="connsiteY32" fmla="*/ 6145041 h 6681959"/>
              <a:gd name="connsiteX33" fmla="*/ 7807569 w 8916572"/>
              <a:gd name="connsiteY33" fmla="*/ 6412328 h 6681959"/>
              <a:gd name="connsiteX34" fmla="*/ 6850966 w 8916572"/>
              <a:gd name="connsiteY34" fmla="*/ 6356057 h 6681959"/>
              <a:gd name="connsiteX35" fmla="*/ 6203853 w 8916572"/>
              <a:gd name="connsiteY35" fmla="*/ 6567072 h 6681959"/>
              <a:gd name="connsiteX36" fmla="*/ 3657600 w 8916572"/>
              <a:gd name="connsiteY36" fmla="*/ 6370124 h 6681959"/>
              <a:gd name="connsiteX37" fmla="*/ 3643533 w 8916572"/>
              <a:gd name="connsiteY37" fmla="*/ 6356057 h 6681959"/>
              <a:gd name="connsiteX38" fmla="*/ 900333 w 8916572"/>
              <a:gd name="connsiteY38" fmla="*/ 6679614 h 6681959"/>
              <a:gd name="connsiteX39" fmla="*/ 1139483 w 8916572"/>
              <a:gd name="connsiteY39" fmla="*/ 6341989 h 6681959"/>
              <a:gd name="connsiteX40" fmla="*/ 675249 w 8916572"/>
              <a:gd name="connsiteY40" fmla="*/ 6356057 h 6681959"/>
              <a:gd name="connsiteX41" fmla="*/ 956603 w 8916572"/>
              <a:gd name="connsiteY41" fmla="*/ 6088771 h 6681959"/>
              <a:gd name="connsiteX42" fmla="*/ 703385 w 8916572"/>
              <a:gd name="connsiteY42" fmla="*/ 6088771 h 6681959"/>
              <a:gd name="connsiteX43" fmla="*/ 970671 w 8916572"/>
              <a:gd name="connsiteY43" fmla="*/ 5723011 h 6681959"/>
              <a:gd name="connsiteX44" fmla="*/ 211016 w 8916572"/>
              <a:gd name="connsiteY44" fmla="*/ 6074703 h 6681959"/>
              <a:gd name="connsiteX45" fmla="*/ 478302 w 8916572"/>
              <a:gd name="connsiteY45" fmla="*/ 5652672 h 6681959"/>
              <a:gd name="connsiteX46" fmla="*/ 196948 w 8916572"/>
              <a:gd name="connsiteY46" fmla="*/ 5723011 h 6681959"/>
              <a:gd name="connsiteX47" fmla="*/ 534573 w 8916572"/>
              <a:gd name="connsiteY47" fmla="*/ 5357251 h 6681959"/>
              <a:gd name="connsiteX48" fmla="*/ 239151 w 8916572"/>
              <a:gd name="connsiteY48" fmla="*/ 5343183 h 6681959"/>
              <a:gd name="connsiteX49" fmla="*/ 506437 w 8916572"/>
              <a:gd name="connsiteY49" fmla="*/ 4161497 h 6681959"/>
              <a:gd name="connsiteX50" fmla="*/ 225083 w 8916572"/>
              <a:gd name="connsiteY50" fmla="*/ 2965743 h 6681959"/>
              <a:gd name="connsiteX51" fmla="*/ 590843 w 8916572"/>
              <a:gd name="connsiteY51" fmla="*/ 1685583 h 6681959"/>
              <a:gd name="connsiteX52" fmla="*/ 140677 w 8916572"/>
              <a:gd name="connsiteY52" fmla="*/ 925928 h 6681959"/>
              <a:gd name="connsiteX53" fmla="*/ 548640 w 8916572"/>
              <a:gd name="connsiteY53" fmla="*/ 1052537 h 6681959"/>
              <a:gd name="connsiteX54" fmla="*/ 0 w 8916572"/>
              <a:gd name="connsiteY54" fmla="*/ 517964 h 6681959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731348 w 8916572"/>
              <a:gd name="connsiteY22" fmla="*/ 1780540 h 6681959"/>
              <a:gd name="connsiteX23" fmla="*/ 8807548 w 8916572"/>
              <a:gd name="connsiteY23" fmla="*/ 2023208 h 6681959"/>
              <a:gd name="connsiteX24" fmla="*/ 8591843 w 8916572"/>
              <a:gd name="connsiteY24" fmla="*/ 2360832 h 6681959"/>
              <a:gd name="connsiteX25" fmla="*/ 8314006 w 8916572"/>
              <a:gd name="connsiteY25" fmla="*/ 3007946 h 6681959"/>
              <a:gd name="connsiteX26" fmla="*/ 8862646 w 8916572"/>
              <a:gd name="connsiteY26" fmla="*/ 3598789 h 6681959"/>
              <a:gd name="connsiteX27" fmla="*/ 8637563 w 8916572"/>
              <a:gd name="connsiteY27" fmla="*/ 5807417 h 6681959"/>
              <a:gd name="connsiteX28" fmla="*/ 8356209 w 8916572"/>
              <a:gd name="connsiteY28" fmla="*/ 5891823 h 6681959"/>
              <a:gd name="connsiteX29" fmla="*/ 8595360 w 8916572"/>
              <a:gd name="connsiteY29" fmla="*/ 6313854 h 6681959"/>
              <a:gd name="connsiteX30" fmla="*/ 8159262 w 8916572"/>
              <a:gd name="connsiteY30" fmla="*/ 6116906 h 6681959"/>
              <a:gd name="connsiteX31" fmla="*/ 8173329 w 8916572"/>
              <a:gd name="connsiteY31" fmla="*/ 6412328 h 6681959"/>
              <a:gd name="connsiteX32" fmla="*/ 7877908 w 8916572"/>
              <a:gd name="connsiteY32" fmla="*/ 6145041 h 6681959"/>
              <a:gd name="connsiteX33" fmla="*/ 7807569 w 8916572"/>
              <a:gd name="connsiteY33" fmla="*/ 6412328 h 6681959"/>
              <a:gd name="connsiteX34" fmla="*/ 6850966 w 8916572"/>
              <a:gd name="connsiteY34" fmla="*/ 6356057 h 6681959"/>
              <a:gd name="connsiteX35" fmla="*/ 6203853 w 8916572"/>
              <a:gd name="connsiteY35" fmla="*/ 6567072 h 6681959"/>
              <a:gd name="connsiteX36" fmla="*/ 3657600 w 8916572"/>
              <a:gd name="connsiteY36" fmla="*/ 6370124 h 6681959"/>
              <a:gd name="connsiteX37" fmla="*/ 3643533 w 8916572"/>
              <a:gd name="connsiteY37" fmla="*/ 6356057 h 6681959"/>
              <a:gd name="connsiteX38" fmla="*/ 900333 w 8916572"/>
              <a:gd name="connsiteY38" fmla="*/ 6679614 h 6681959"/>
              <a:gd name="connsiteX39" fmla="*/ 1139483 w 8916572"/>
              <a:gd name="connsiteY39" fmla="*/ 6341989 h 6681959"/>
              <a:gd name="connsiteX40" fmla="*/ 675249 w 8916572"/>
              <a:gd name="connsiteY40" fmla="*/ 6356057 h 6681959"/>
              <a:gd name="connsiteX41" fmla="*/ 956603 w 8916572"/>
              <a:gd name="connsiteY41" fmla="*/ 6088771 h 6681959"/>
              <a:gd name="connsiteX42" fmla="*/ 703385 w 8916572"/>
              <a:gd name="connsiteY42" fmla="*/ 6088771 h 6681959"/>
              <a:gd name="connsiteX43" fmla="*/ 970671 w 8916572"/>
              <a:gd name="connsiteY43" fmla="*/ 5723011 h 6681959"/>
              <a:gd name="connsiteX44" fmla="*/ 211016 w 8916572"/>
              <a:gd name="connsiteY44" fmla="*/ 6074703 h 6681959"/>
              <a:gd name="connsiteX45" fmla="*/ 478302 w 8916572"/>
              <a:gd name="connsiteY45" fmla="*/ 5652672 h 6681959"/>
              <a:gd name="connsiteX46" fmla="*/ 196948 w 8916572"/>
              <a:gd name="connsiteY46" fmla="*/ 5723011 h 6681959"/>
              <a:gd name="connsiteX47" fmla="*/ 534573 w 8916572"/>
              <a:gd name="connsiteY47" fmla="*/ 5357251 h 6681959"/>
              <a:gd name="connsiteX48" fmla="*/ 239151 w 8916572"/>
              <a:gd name="connsiteY48" fmla="*/ 5343183 h 6681959"/>
              <a:gd name="connsiteX49" fmla="*/ 506437 w 8916572"/>
              <a:gd name="connsiteY49" fmla="*/ 4161497 h 6681959"/>
              <a:gd name="connsiteX50" fmla="*/ 225083 w 8916572"/>
              <a:gd name="connsiteY50" fmla="*/ 2965743 h 6681959"/>
              <a:gd name="connsiteX51" fmla="*/ 590843 w 8916572"/>
              <a:gd name="connsiteY51" fmla="*/ 1685583 h 6681959"/>
              <a:gd name="connsiteX52" fmla="*/ 140677 w 8916572"/>
              <a:gd name="connsiteY52" fmla="*/ 925928 h 6681959"/>
              <a:gd name="connsiteX53" fmla="*/ 548640 w 8916572"/>
              <a:gd name="connsiteY53" fmla="*/ 1052537 h 6681959"/>
              <a:gd name="connsiteX54" fmla="*/ 0 w 8916572"/>
              <a:gd name="connsiteY54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1544906 h 6681959"/>
              <a:gd name="connsiteX22" fmla="*/ 8731348 w 8884920"/>
              <a:gd name="connsiteY22" fmla="*/ 1780540 h 6681959"/>
              <a:gd name="connsiteX23" fmla="*/ 8807548 w 8884920"/>
              <a:gd name="connsiteY23" fmla="*/ 2023208 h 6681959"/>
              <a:gd name="connsiteX24" fmla="*/ 8591843 w 8884920"/>
              <a:gd name="connsiteY24" fmla="*/ 2360832 h 6681959"/>
              <a:gd name="connsiteX25" fmla="*/ 8771206 w 8884920"/>
              <a:gd name="connsiteY25" fmla="*/ 3007946 h 6681959"/>
              <a:gd name="connsiteX26" fmla="*/ 8862646 w 8884920"/>
              <a:gd name="connsiteY26" fmla="*/ 3598789 h 6681959"/>
              <a:gd name="connsiteX27" fmla="*/ 8637563 w 8884920"/>
              <a:gd name="connsiteY27" fmla="*/ 5807417 h 6681959"/>
              <a:gd name="connsiteX28" fmla="*/ 8356209 w 8884920"/>
              <a:gd name="connsiteY28" fmla="*/ 5891823 h 6681959"/>
              <a:gd name="connsiteX29" fmla="*/ 8595360 w 8884920"/>
              <a:gd name="connsiteY29" fmla="*/ 6313854 h 6681959"/>
              <a:gd name="connsiteX30" fmla="*/ 8159262 w 8884920"/>
              <a:gd name="connsiteY30" fmla="*/ 6116906 h 6681959"/>
              <a:gd name="connsiteX31" fmla="*/ 8173329 w 8884920"/>
              <a:gd name="connsiteY31" fmla="*/ 6412328 h 6681959"/>
              <a:gd name="connsiteX32" fmla="*/ 7877908 w 8884920"/>
              <a:gd name="connsiteY32" fmla="*/ 6145041 h 6681959"/>
              <a:gd name="connsiteX33" fmla="*/ 7807569 w 8884920"/>
              <a:gd name="connsiteY33" fmla="*/ 6412328 h 6681959"/>
              <a:gd name="connsiteX34" fmla="*/ 6850966 w 8884920"/>
              <a:gd name="connsiteY34" fmla="*/ 6356057 h 6681959"/>
              <a:gd name="connsiteX35" fmla="*/ 6203853 w 8884920"/>
              <a:gd name="connsiteY35" fmla="*/ 6567072 h 6681959"/>
              <a:gd name="connsiteX36" fmla="*/ 3657600 w 8884920"/>
              <a:gd name="connsiteY36" fmla="*/ 6370124 h 6681959"/>
              <a:gd name="connsiteX37" fmla="*/ 3643533 w 8884920"/>
              <a:gd name="connsiteY37" fmla="*/ 6356057 h 6681959"/>
              <a:gd name="connsiteX38" fmla="*/ 900333 w 8884920"/>
              <a:gd name="connsiteY38" fmla="*/ 6679614 h 6681959"/>
              <a:gd name="connsiteX39" fmla="*/ 1139483 w 8884920"/>
              <a:gd name="connsiteY39" fmla="*/ 6341989 h 6681959"/>
              <a:gd name="connsiteX40" fmla="*/ 675249 w 8884920"/>
              <a:gd name="connsiteY40" fmla="*/ 6356057 h 6681959"/>
              <a:gd name="connsiteX41" fmla="*/ 956603 w 8884920"/>
              <a:gd name="connsiteY41" fmla="*/ 6088771 h 6681959"/>
              <a:gd name="connsiteX42" fmla="*/ 703385 w 8884920"/>
              <a:gd name="connsiteY42" fmla="*/ 6088771 h 6681959"/>
              <a:gd name="connsiteX43" fmla="*/ 970671 w 8884920"/>
              <a:gd name="connsiteY43" fmla="*/ 5723011 h 6681959"/>
              <a:gd name="connsiteX44" fmla="*/ 211016 w 8884920"/>
              <a:gd name="connsiteY44" fmla="*/ 6074703 h 6681959"/>
              <a:gd name="connsiteX45" fmla="*/ 478302 w 8884920"/>
              <a:gd name="connsiteY45" fmla="*/ 5652672 h 6681959"/>
              <a:gd name="connsiteX46" fmla="*/ 196948 w 8884920"/>
              <a:gd name="connsiteY46" fmla="*/ 5723011 h 6681959"/>
              <a:gd name="connsiteX47" fmla="*/ 534573 w 8884920"/>
              <a:gd name="connsiteY47" fmla="*/ 5357251 h 6681959"/>
              <a:gd name="connsiteX48" fmla="*/ 239151 w 8884920"/>
              <a:gd name="connsiteY48" fmla="*/ 5343183 h 6681959"/>
              <a:gd name="connsiteX49" fmla="*/ 506437 w 8884920"/>
              <a:gd name="connsiteY49" fmla="*/ 4161497 h 6681959"/>
              <a:gd name="connsiteX50" fmla="*/ 225083 w 8884920"/>
              <a:gd name="connsiteY50" fmla="*/ 2965743 h 6681959"/>
              <a:gd name="connsiteX51" fmla="*/ 590843 w 8884920"/>
              <a:gd name="connsiteY51" fmla="*/ 1685583 h 6681959"/>
              <a:gd name="connsiteX52" fmla="*/ 140677 w 8884920"/>
              <a:gd name="connsiteY52" fmla="*/ 925928 h 6681959"/>
              <a:gd name="connsiteX53" fmla="*/ 548640 w 8884920"/>
              <a:gd name="connsiteY53" fmla="*/ 1052537 h 6681959"/>
              <a:gd name="connsiteX54" fmla="*/ 0 w 8884920"/>
              <a:gd name="connsiteY54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15449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4303"/>
              <a:gd name="connsiteX1" fmla="*/ 548640 w 8884920"/>
              <a:gd name="connsiteY1" fmla="*/ 771183 h 6684303"/>
              <a:gd name="connsiteX2" fmla="*/ 464234 w 8884920"/>
              <a:gd name="connsiteY2" fmla="*/ 138137 h 6684303"/>
              <a:gd name="connsiteX3" fmla="*/ 886265 w 8884920"/>
              <a:gd name="connsiteY3" fmla="*/ 321017 h 6684303"/>
              <a:gd name="connsiteX4" fmla="*/ 1209822 w 8884920"/>
              <a:gd name="connsiteY4" fmla="*/ 110001 h 6684303"/>
              <a:gd name="connsiteX5" fmla="*/ 1828800 w 8884920"/>
              <a:gd name="connsiteY5" fmla="*/ 67798 h 6684303"/>
              <a:gd name="connsiteX6" fmla="*/ 3474720 w 8884920"/>
              <a:gd name="connsiteY6" fmla="*/ 34974 h 6684303"/>
              <a:gd name="connsiteX7" fmla="*/ 4112456 w 8884920"/>
              <a:gd name="connsiteY7" fmla="*/ 277641 h 6684303"/>
              <a:gd name="connsiteX8" fmla="*/ 5106573 w 8884920"/>
              <a:gd name="connsiteY8" fmla="*/ 138137 h 6684303"/>
              <a:gd name="connsiteX9" fmla="*/ 6569613 w 8884920"/>
              <a:gd name="connsiteY9" fmla="*/ 180340 h 6684303"/>
              <a:gd name="connsiteX10" fmla="*/ 6850966 w 8884920"/>
              <a:gd name="connsiteY10" fmla="*/ 335084 h 6684303"/>
              <a:gd name="connsiteX11" fmla="*/ 7244862 w 8884920"/>
              <a:gd name="connsiteY11" fmla="*/ 110001 h 6684303"/>
              <a:gd name="connsiteX12" fmla="*/ 7272997 w 8884920"/>
              <a:gd name="connsiteY12" fmla="*/ 349152 h 6684303"/>
              <a:gd name="connsiteX13" fmla="*/ 7568419 w 8884920"/>
              <a:gd name="connsiteY13" fmla="*/ 194408 h 6684303"/>
              <a:gd name="connsiteX14" fmla="*/ 7582486 w 8884920"/>
              <a:gd name="connsiteY14" fmla="*/ 405423 h 6684303"/>
              <a:gd name="connsiteX15" fmla="*/ 7751299 w 8884920"/>
              <a:gd name="connsiteY15" fmla="*/ 250678 h 6684303"/>
              <a:gd name="connsiteX16" fmla="*/ 7709096 w 8884920"/>
              <a:gd name="connsiteY16" fmla="*/ 672709 h 6684303"/>
              <a:gd name="connsiteX17" fmla="*/ 8271803 w 8884920"/>
              <a:gd name="connsiteY17" fmla="*/ 124069 h 6684303"/>
              <a:gd name="connsiteX18" fmla="*/ 8074856 w 8884920"/>
              <a:gd name="connsiteY18" fmla="*/ 644574 h 6684303"/>
              <a:gd name="connsiteX19" fmla="*/ 8496886 w 8884920"/>
              <a:gd name="connsiteY19" fmla="*/ 517964 h 6684303"/>
              <a:gd name="connsiteX20" fmla="*/ 8356209 w 8884920"/>
              <a:gd name="connsiteY20" fmla="*/ 855589 h 6684303"/>
              <a:gd name="connsiteX21" fmla="*/ 8623496 w 8884920"/>
              <a:gd name="connsiteY21" fmla="*/ 859106 h 6684303"/>
              <a:gd name="connsiteX22" fmla="*/ 8852096 w 8884920"/>
              <a:gd name="connsiteY22" fmla="*/ 582441 h 6684303"/>
              <a:gd name="connsiteX23" fmla="*/ 8731348 w 8884920"/>
              <a:gd name="connsiteY23" fmla="*/ 1780540 h 6684303"/>
              <a:gd name="connsiteX24" fmla="*/ 8807548 w 8884920"/>
              <a:gd name="connsiteY24" fmla="*/ 2023208 h 6684303"/>
              <a:gd name="connsiteX25" fmla="*/ 8591843 w 8884920"/>
              <a:gd name="connsiteY25" fmla="*/ 2360832 h 6684303"/>
              <a:gd name="connsiteX26" fmla="*/ 8771206 w 8884920"/>
              <a:gd name="connsiteY26" fmla="*/ 3007946 h 6684303"/>
              <a:gd name="connsiteX27" fmla="*/ 8862646 w 8884920"/>
              <a:gd name="connsiteY27" fmla="*/ 3598789 h 6684303"/>
              <a:gd name="connsiteX28" fmla="*/ 8637563 w 8884920"/>
              <a:gd name="connsiteY28" fmla="*/ 5807417 h 6684303"/>
              <a:gd name="connsiteX29" fmla="*/ 8356209 w 8884920"/>
              <a:gd name="connsiteY29" fmla="*/ 5891823 h 6684303"/>
              <a:gd name="connsiteX30" fmla="*/ 8595360 w 8884920"/>
              <a:gd name="connsiteY30" fmla="*/ 6313854 h 6684303"/>
              <a:gd name="connsiteX31" fmla="*/ 8159262 w 8884920"/>
              <a:gd name="connsiteY31" fmla="*/ 6116906 h 6684303"/>
              <a:gd name="connsiteX32" fmla="*/ 8173329 w 8884920"/>
              <a:gd name="connsiteY32" fmla="*/ 6412328 h 6684303"/>
              <a:gd name="connsiteX33" fmla="*/ 7877908 w 8884920"/>
              <a:gd name="connsiteY33" fmla="*/ 6145041 h 6684303"/>
              <a:gd name="connsiteX34" fmla="*/ 7807569 w 8884920"/>
              <a:gd name="connsiteY34" fmla="*/ 6412328 h 6684303"/>
              <a:gd name="connsiteX35" fmla="*/ 6850966 w 8884920"/>
              <a:gd name="connsiteY35" fmla="*/ 6356057 h 6684303"/>
              <a:gd name="connsiteX36" fmla="*/ 6203853 w 8884920"/>
              <a:gd name="connsiteY36" fmla="*/ 6567072 h 6684303"/>
              <a:gd name="connsiteX37" fmla="*/ 3657600 w 8884920"/>
              <a:gd name="connsiteY37" fmla="*/ 6370124 h 6684303"/>
              <a:gd name="connsiteX38" fmla="*/ 900333 w 8884920"/>
              <a:gd name="connsiteY38" fmla="*/ 6679614 h 6684303"/>
              <a:gd name="connsiteX39" fmla="*/ 1139483 w 8884920"/>
              <a:gd name="connsiteY39" fmla="*/ 6341989 h 6684303"/>
              <a:gd name="connsiteX40" fmla="*/ 675249 w 8884920"/>
              <a:gd name="connsiteY40" fmla="*/ 6356057 h 6684303"/>
              <a:gd name="connsiteX41" fmla="*/ 956603 w 8884920"/>
              <a:gd name="connsiteY41" fmla="*/ 6088771 h 6684303"/>
              <a:gd name="connsiteX42" fmla="*/ 703385 w 8884920"/>
              <a:gd name="connsiteY42" fmla="*/ 6088771 h 6684303"/>
              <a:gd name="connsiteX43" fmla="*/ 970671 w 8884920"/>
              <a:gd name="connsiteY43" fmla="*/ 5723011 h 6684303"/>
              <a:gd name="connsiteX44" fmla="*/ 211016 w 8884920"/>
              <a:gd name="connsiteY44" fmla="*/ 6074703 h 6684303"/>
              <a:gd name="connsiteX45" fmla="*/ 478302 w 8884920"/>
              <a:gd name="connsiteY45" fmla="*/ 5652672 h 6684303"/>
              <a:gd name="connsiteX46" fmla="*/ 196948 w 8884920"/>
              <a:gd name="connsiteY46" fmla="*/ 5723011 h 6684303"/>
              <a:gd name="connsiteX47" fmla="*/ 534573 w 8884920"/>
              <a:gd name="connsiteY47" fmla="*/ 5357251 h 6684303"/>
              <a:gd name="connsiteX48" fmla="*/ 239151 w 8884920"/>
              <a:gd name="connsiteY48" fmla="*/ 5343183 h 6684303"/>
              <a:gd name="connsiteX49" fmla="*/ 506437 w 8884920"/>
              <a:gd name="connsiteY49" fmla="*/ 4161497 h 6684303"/>
              <a:gd name="connsiteX50" fmla="*/ 225083 w 8884920"/>
              <a:gd name="connsiteY50" fmla="*/ 2965743 h 6684303"/>
              <a:gd name="connsiteX51" fmla="*/ 590843 w 8884920"/>
              <a:gd name="connsiteY51" fmla="*/ 1685583 h 6684303"/>
              <a:gd name="connsiteX52" fmla="*/ 140677 w 8884920"/>
              <a:gd name="connsiteY52" fmla="*/ 925928 h 6684303"/>
              <a:gd name="connsiteX53" fmla="*/ 548640 w 8884920"/>
              <a:gd name="connsiteY53" fmla="*/ 1052537 h 6684303"/>
              <a:gd name="connsiteX54" fmla="*/ 0 w 8884920"/>
              <a:gd name="connsiteY54" fmla="*/ 517964 h 6684303"/>
              <a:gd name="connsiteX0" fmla="*/ 0 w 8884920"/>
              <a:gd name="connsiteY0" fmla="*/ 517964 h 6722334"/>
              <a:gd name="connsiteX1" fmla="*/ 548640 w 8884920"/>
              <a:gd name="connsiteY1" fmla="*/ 771183 h 6722334"/>
              <a:gd name="connsiteX2" fmla="*/ 464234 w 8884920"/>
              <a:gd name="connsiteY2" fmla="*/ 138137 h 6722334"/>
              <a:gd name="connsiteX3" fmla="*/ 886265 w 8884920"/>
              <a:gd name="connsiteY3" fmla="*/ 321017 h 6722334"/>
              <a:gd name="connsiteX4" fmla="*/ 1209822 w 8884920"/>
              <a:gd name="connsiteY4" fmla="*/ 110001 h 6722334"/>
              <a:gd name="connsiteX5" fmla="*/ 1828800 w 8884920"/>
              <a:gd name="connsiteY5" fmla="*/ 67798 h 6722334"/>
              <a:gd name="connsiteX6" fmla="*/ 3474720 w 8884920"/>
              <a:gd name="connsiteY6" fmla="*/ 34974 h 6722334"/>
              <a:gd name="connsiteX7" fmla="*/ 4112456 w 8884920"/>
              <a:gd name="connsiteY7" fmla="*/ 277641 h 6722334"/>
              <a:gd name="connsiteX8" fmla="*/ 5106573 w 8884920"/>
              <a:gd name="connsiteY8" fmla="*/ 138137 h 6722334"/>
              <a:gd name="connsiteX9" fmla="*/ 6569613 w 8884920"/>
              <a:gd name="connsiteY9" fmla="*/ 180340 h 6722334"/>
              <a:gd name="connsiteX10" fmla="*/ 6850966 w 8884920"/>
              <a:gd name="connsiteY10" fmla="*/ 335084 h 6722334"/>
              <a:gd name="connsiteX11" fmla="*/ 7244862 w 8884920"/>
              <a:gd name="connsiteY11" fmla="*/ 110001 h 6722334"/>
              <a:gd name="connsiteX12" fmla="*/ 7272997 w 8884920"/>
              <a:gd name="connsiteY12" fmla="*/ 349152 h 6722334"/>
              <a:gd name="connsiteX13" fmla="*/ 7568419 w 8884920"/>
              <a:gd name="connsiteY13" fmla="*/ 194408 h 6722334"/>
              <a:gd name="connsiteX14" fmla="*/ 7582486 w 8884920"/>
              <a:gd name="connsiteY14" fmla="*/ 405423 h 6722334"/>
              <a:gd name="connsiteX15" fmla="*/ 7751299 w 8884920"/>
              <a:gd name="connsiteY15" fmla="*/ 250678 h 6722334"/>
              <a:gd name="connsiteX16" fmla="*/ 7709096 w 8884920"/>
              <a:gd name="connsiteY16" fmla="*/ 672709 h 6722334"/>
              <a:gd name="connsiteX17" fmla="*/ 8271803 w 8884920"/>
              <a:gd name="connsiteY17" fmla="*/ 124069 h 6722334"/>
              <a:gd name="connsiteX18" fmla="*/ 8074856 w 8884920"/>
              <a:gd name="connsiteY18" fmla="*/ 644574 h 6722334"/>
              <a:gd name="connsiteX19" fmla="*/ 8496886 w 8884920"/>
              <a:gd name="connsiteY19" fmla="*/ 517964 h 6722334"/>
              <a:gd name="connsiteX20" fmla="*/ 8356209 w 8884920"/>
              <a:gd name="connsiteY20" fmla="*/ 855589 h 6722334"/>
              <a:gd name="connsiteX21" fmla="*/ 8623496 w 8884920"/>
              <a:gd name="connsiteY21" fmla="*/ 859106 h 6722334"/>
              <a:gd name="connsiteX22" fmla="*/ 8852096 w 8884920"/>
              <a:gd name="connsiteY22" fmla="*/ 582441 h 6722334"/>
              <a:gd name="connsiteX23" fmla="*/ 8731348 w 8884920"/>
              <a:gd name="connsiteY23" fmla="*/ 1780540 h 6722334"/>
              <a:gd name="connsiteX24" fmla="*/ 8807548 w 8884920"/>
              <a:gd name="connsiteY24" fmla="*/ 2023208 h 6722334"/>
              <a:gd name="connsiteX25" fmla="*/ 8591843 w 8884920"/>
              <a:gd name="connsiteY25" fmla="*/ 2360832 h 6722334"/>
              <a:gd name="connsiteX26" fmla="*/ 8771206 w 8884920"/>
              <a:gd name="connsiteY26" fmla="*/ 3007946 h 6722334"/>
              <a:gd name="connsiteX27" fmla="*/ 8862646 w 8884920"/>
              <a:gd name="connsiteY27" fmla="*/ 3598789 h 6722334"/>
              <a:gd name="connsiteX28" fmla="*/ 8637563 w 8884920"/>
              <a:gd name="connsiteY28" fmla="*/ 5807417 h 6722334"/>
              <a:gd name="connsiteX29" fmla="*/ 8356209 w 8884920"/>
              <a:gd name="connsiteY29" fmla="*/ 5891823 h 6722334"/>
              <a:gd name="connsiteX30" fmla="*/ 8595360 w 8884920"/>
              <a:gd name="connsiteY30" fmla="*/ 6313854 h 6722334"/>
              <a:gd name="connsiteX31" fmla="*/ 8159262 w 8884920"/>
              <a:gd name="connsiteY31" fmla="*/ 6116906 h 6722334"/>
              <a:gd name="connsiteX32" fmla="*/ 8173329 w 8884920"/>
              <a:gd name="connsiteY32" fmla="*/ 6412328 h 6722334"/>
              <a:gd name="connsiteX33" fmla="*/ 7877908 w 8884920"/>
              <a:gd name="connsiteY33" fmla="*/ 6145041 h 6722334"/>
              <a:gd name="connsiteX34" fmla="*/ 7807569 w 8884920"/>
              <a:gd name="connsiteY34" fmla="*/ 6412328 h 6722334"/>
              <a:gd name="connsiteX35" fmla="*/ 6850966 w 8884920"/>
              <a:gd name="connsiteY35" fmla="*/ 6356057 h 6722334"/>
              <a:gd name="connsiteX36" fmla="*/ 6203853 w 8884920"/>
              <a:gd name="connsiteY36" fmla="*/ 6567072 h 6722334"/>
              <a:gd name="connsiteX37" fmla="*/ 3657600 w 8884920"/>
              <a:gd name="connsiteY37" fmla="*/ 6370124 h 6722334"/>
              <a:gd name="connsiteX38" fmla="*/ 3643012 w 8884920"/>
              <a:gd name="connsiteY38" fmla="*/ 6598307 h 6722334"/>
              <a:gd name="connsiteX39" fmla="*/ 900333 w 8884920"/>
              <a:gd name="connsiteY39" fmla="*/ 6679614 h 6722334"/>
              <a:gd name="connsiteX40" fmla="*/ 1139483 w 8884920"/>
              <a:gd name="connsiteY40" fmla="*/ 6341989 h 6722334"/>
              <a:gd name="connsiteX41" fmla="*/ 675249 w 8884920"/>
              <a:gd name="connsiteY41" fmla="*/ 6356057 h 6722334"/>
              <a:gd name="connsiteX42" fmla="*/ 956603 w 8884920"/>
              <a:gd name="connsiteY42" fmla="*/ 6088771 h 6722334"/>
              <a:gd name="connsiteX43" fmla="*/ 703385 w 8884920"/>
              <a:gd name="connsiteY43" fmla="*/ 6088771 h 6722334"/>
              <a:gd name="connsiteX44" fmla="*/ 970671 w 8884920"/>
              <a:gd name="connsiteY44" fmla="*/ 5723011 h 6722334"/>
              <a:gd name="connsiteX45" fmla="*/ 211016 w 8884920"/>
              <a:gd name="connsiteY45" fmla="*/ 6074703 h 6722334"/>
              <a:gd name="connsiteX46" fmla="*/ 478302 w 8884920"/>
              <a:gd name="connsiteY46" fmla="*/ 5652672 h 6722334"/>
              <a:gd name="connsiteX47" fmla="*/ 196948 w 8884920"/>
              <a:gd name="connsiteY47" fmla="*/ 5723011 h 6722334"/>
              <a:gd name="connsiteX48" fmla="*/ 534573 w 8884920"/>
              <a:gd name="connsiteY48" fmla="*/ 5357251 h 6722334"/>
              <a:gd name="connsiteX49" fmla="*/ 239151 w 8884920"/>
              <a:gd name="connsiteY49" fmla="*/ 5343183 h 6722334"/>
              <a:gd name="connsiteX50" fmla="*/ 506437 w 8884920"/>
              <a:gd name="connsiteY50" fmla="*/ 4161497 h 6722334"/>
              <a:gd name="connsiteX51" fmla="*/ 225083 w 8884920"/>
              <a:gd name="connsiteY51" fmla="*/ 2965743 h 6722334"/>
              <a:gd name="connsiteX52" fmla="*/ 590843 w 8884920"/>
              <a:gd name="connsiteY52" fmla="*/ 1685583 h 6722334"/>
              <a:gd name="connsiteX53" fmla="*/ 140677 w 8884920"/>
              <a:gd name="connsiteY53" fmla="*/ 925928 h 6722334"/>
              <a:gd name="connsiteX54" fmla="*/ 548640 w 8884920"/>
              <a:gd name="connsiteY54" fmla="*/ 1052537 h 6722334"/>
              <a:gd name="connsiteX55" fmla="*/ 0 w 8884920"/>
              <a:gd name="connsiteY55" fmla="*/ 517964 h 6722334"/>
              <a:gd name="connsiteX0" fmla="*/ 0 w 8884920"/>
              <a:gd name="connsiteY0" fmla="*/ 517964 h 6722362"/>
              <a:gd name="connsiteX1" fmla="*/ 548640 w 8884920"/>
              <a:gd name="connsiteY1" fmla="*/ 771183 h 6722362"/>
              <a:gd name="connsiteX2" fmla="*/ 464234 w 8884920"/>
              <a:gd name="connsiteY2" fmla="*/ 138137 h 6722362"/>
              <a:gd name="connsiteX3" fmla="*/ 886265 w 8884920"/>
              <a:gd name="connsiteY3" fmla="*/ 321017 h 6722362"/>
              <a:gd name="connsiteX4" fmla="*/ 1209822 w 8884920"/>
              <a:gd name="connsiteY4" fmla="*/ 110001 h 6722362"/>
              <a:gd name="connsiteX5" fmla="*/ 1828800 w 8884920"/>
              <a:gd name="connsiteY5" fmla="*/ 67798 h 6722362"/>
              <a:gd name="connsiteX6" fmla="*/ 3474720 w 8884920"/>
              <a:gd name="connsiteY6" fmla="*/ 34974 h 6722362"/>
              <a:gd name="connsiteX7" fmla="*/ 4112456 w 8884920"/>
              <a:gd name="connsiteY7" fmla="*/ 277641 h 6722362"/>
              <a:gd name="connsiteX8" fmla="*/ 5106573 w 8884920"/>
              <a:gd name="connsiteY8" fmla="*/ 138137 h 6722362"/>
              <a:gd name="connsiteX9" fmla="*/ 6569613 w 8884920"/>
              <a:gd name="connsiteY9" fmla="*/ 180340 h 6722362"/>
              <a:gd name="connsiteX10" fmla="*/ 6850966 w 8884920"/>
              <a:gd name="connsiteY10" fmla="*/ 335084 h 6722362"/>
              <a:gd name="connsiteX11" fmla="*/ 7244862 w 8884920"/>
              <a:gd name="connsiteY11" fmla="*/ 110001 h 6722362"/>
              <a:gd name="connsiteX12" fmla="*/ 7272997 w 8884920"/>
              <a:gd name="connsiteY12" fmla="*/ 349152 h 6722362"/>
              <a:gd name="connsiteX13" fmla="*/ 7568419 w 8884920"/>
              <a:gd name="connsiteY13" fmla="*/ 194408 h 6722362"/>
              <a:gd name="connsiteX14" fmla="*/ 7582486 w 8884920"/>
              <a:gd name="connsiteY14" fmla="*/ 405423 h 6722362"/>
              <a:gd name="connsiteX15" fmla="*/ 7751299 w 8884920"/>
              <a:gd name="connsiteY15" fmla="*/ 250678 h 6722362"/>
              <a:gd name="connsiteX16" fmla="*/ 7709096 w 8884920"/>
              <a:gd name="connsiteY16" fmla="*/ 672709 h 6722362"/>
              <a:gd name="connsiteX17" fmla="*/ 8271803 w 8884920"/>
              <a:gd name="connsiteY17" fmla="*/ 124069 h 6722362"/>
              <a:gd name="connsiteX18" fmla="*/ 8074856 w 8884920"/>
              <a:gd name="connsiteY18" fmla="*/ 644574 h 6722362"/>
              <a:gd name="connsiteX19" fmla="*/ 8496886 w 8884920"/>
              <a:gd name="connsiteY19" fmla="*/ 517964 h 6722362"/>
              <a:gd name="connsiteX20" fmla="*/ 8356209 w 8884920"/>
              <a:gd name="connsiteY20" fmla="*/ 855589 h 6722362"/>
              <a:gd name="connsiteX21" fmla="*/ 8623496 w 8884920"/>
              <a:gd name="connsiteY21" fmla="*/ 859106 h 6722362"/>
              <a:gd name="connsiteX22" fmla="*/ 8852096 w 8884920"/>
              <a:gd name="connsiteY22" fmla="*/ 582441 h 6722362"/>
              <a:gd name="connsiteX23" fmla="*/ 8731348 w 8884920"/>
              <a:gd name="connsiteY23" fmla="*/ 1780540 h 6722362"/>
              <a:gd name="connsiteX24" fmla="*/ 8807548 w 8884920"/>
              <a:gd name="connsiteY24" fmla="*/ 2023208 h 6722362"/>
              <a:gd name="connsiteX25" fmla="*/ 8591843 w 8884920"/>
              <a:gd name="connsiteY25" fmla="*/ 2360832 h 6722362"/>
              <a:gd name="connsiteX26" fmla="*/ 8771206 w 8884920"/>
              <a:gd name="connsiteY26" fmla="*/ 3007946 h 6722362"/>
              <a:gd name="connsiteX27" fmla="*/ 8862646 w 8884920"/>
              <a:gd name="connsiteY27" fmla="*/ 3598789 h 6722362"/>
              <a:gd name="connsiteX28" fmla="*/ 8637563 w 8884920"/>
              <a:gd name="connsiteY28" fmla="*/ 5807417 h 6722362"/>
              <a:gd name="connsiteX29" fmla="*/ 8356209 w 8884920"/>
              <a:gd name="connsiteY29" fmla="*/ 5891823 h 6722362"/>
              <a:gd name="connsiteX30" fmla="*/ 8595360 w 8884920"/>
              <a:gd name="connsiteY30" fmla="*/ 6313854 h 6722362"/>
              <a:gd name="connsiteX31" fmla="*/ 8159262 w 8884920"/>
              <a:gd name="connsiteY31" fmla="*/ 6116906 h 6722362"/>
              <a:gd name="connsiteX32" fmla="*/ 8173329 w 8884920"/>
              <a:gd name="connsiteY32" fmla="*/ 6412328 h 6722362"/>
              <a:gd name="connsiteX33" fmla="*/ 7877908 w 8884920"/>
              <a:gd name="connsiteY33" fmla="*/ 6145041 h 6722362"/>
              <a:gd name="connsiteX34" fmla="*/ 7807569 w 8884920"/>
              <a:gd name="connsiteY34" fmla="*/ 6412328 h 6722362"/>
              <a:gd name="connsiteX35" fmla="*/ 6850966 w 8884920"/>
              <a:gd name="connsiteY35" fmla="*/ 6356057 h 6722362"/>
              <a:gd name="connsiteX36" fmla="*/ 6203853 w 8884920"/>
              <a:gd name="connsiteY36" fmla="*/ 6567072 h 6722362"/>
              <a:gd name="connsiteX37" fmla="*/ 3657600 w 8884920"/>
              <a:gd name="connsiteY37" fmla="*/ 6370124 h 6722362"/>
              <a:gd name="connsiteX38" fmla="*/ 2957106 w 8884920"/>
              <a:gd name="connsiteY38" fmla="*/ 6598476 h 6722362"/>
              <a:gd name="connsiteX39" fmla="*/ 900333 w 8884920"/>
              <a:gd name="connsiteY39" fmla="*/ 6679614 h 6722362"/>
              <a:gd name="connsiteX40" fmla="*/ 1139483 w 8884920"/>
              <a:gd name="connsiteY40" fmla="*/ 6341989 h 6722362"/>
              <a:gd name="connsiteX41" fmla="*/ 675249 w 8884920"/>
              <a:gd name="connsiteY41" fmla="*/ 6356057 h 6722362"/>
              <a:gd name="connsiteX42" fmla="*/ 956603 w 8884920"/>
              <a:gd name="connsiteY42" fmla="*/ 6088771 h 6722362"/>
              <a:gd name="connsiteX43" fmla="*/ 703385 w 8884920"/>
              <a:gd name="connsiteY43" fmla="*/ 6088771 h 6722362"/>
              <a:gd name="connsiteX44" fmla="*/ 970671 w 8884920"/>
              <a:gd name="connsiteY44" fmla="*/ 5723011 h 6722362"/>
              <a:gd name="connsiteX45" fmla="*/ 211016 w 8884920"/>
              <a:gd name="connsiteY45" fmla="*/ 6074703 h 6722362"/>
              <a:gd name="connsiteX46" fmla="*/ 478302 w 8884920"/>
              <a:gd name="connsiteY46" fmla="*/ 5652672 h 6722362"/>
              <a:gd name="connsiteX47" fmla="*/ 196948 w 8884920"/>
              <a:gd name="connsiteY47" fmla="*/ 5723011 h 6722362"/>
              <a:gd name="connsiteX48" fmla="*/ 534573 w 8884920"/>
              <a:gd name="connsiteY48" fmla="*/ 5357251 h 6722362"/>
              <a:gd name="connsiteX49" fmla="*/ 239151 w 8884920"/>
              <a:gd name="connsiteY49" fmla="*/ 5343183 h 6722362"/>
              <a:gd name="connsiteX50" fmla="*/ 506437 w 8884920"/>
              <a:gd name="connsiteY50" fmla="*/ 4161497 h 6722362"/>
              <a:gd name="connsiteX51" fmla="*/ 225083 w 8884920"/>
              <a:gd name="connsiteY51" fmla="*/ 2965743 h 6722362"/>
              <a:gd name="connsiteX52" fmla="*/ 590843 w 8884920"/>
              <a:gd name="connsiteY52" fmla="*/ 1685583 h 6722362"/>
              <a:gd name="connsiteX53" fmla="*/ 140677 w 8884920"/>
              <a:gd name="connsiteY53" fmla="*/ 925928 h 6722362"/>
              <a:gd name="connsiteX54" fmla="*/ 548640 w 8884920"/>
              <a:gd name="connsiteY54" fmla="*/ 1052537 h 6722362"/>
              <a:gd name="connsiteX55" fmla="*/ 0 w 8884920"/>
              <a:gd name="connsiteY55" fmla="*/ 517964 h 6722362"/>
              <a:gd name="connsiteX0" fmla="*/ 0 w 8884920"/>
              <a:gd name="connsiteY0" fmla="*/ 517964 h 6722390"/>
              <a:gd name="connsiteX1" fmla="*/ 548640 w 8884920"/>
              <a:gd name="connsiteY1" fmla="*/ 771183 h 6722390"/>
              <a:gd name="connsiteX2" fmla="*/ 464234 w 8884920"/>
              <a:gd name="connsiteY2" fmla="*/ 138137 h 6722390"/>
              <a:gd name="connsiteX3" fmla="*/ 886265 w 8884920"/>
              <a:gd name="connsiteY3" fmla="*/ 321017 h 6722390"/>
              <a:gd name="connsiteX4" fmla="*/ 1209822 w 8884920"/>
              <a:gd name="connsiteY4" fmla="*/ 110001 h 6722390"/>
              <a:gd name="connsiteX5" fmla="*/ 1828800 w 8884920"/>
              <a:gd name="connsiteY5" fmla="*/ 67798 h 6722390"/>
              <a:gd name="connsiteX6" fmla="*/ 3474720 w 8884920"/>
              <a:gd name="connsiteY6" fmla="*/ 34974 h 6722390"/>
              <a:gd name="connsiteX7" fmla="*/ 4112456 w 8884920"/>
              <a:gd name="connsiteY7" fmla="*/ 277641 h 6722390"/>
              <a:gd name="connsiteX8" fmla="*/ 5106573 w 8884920"/>
              <a:gd name="connsiteY8" fmla="*/ 138137 h 6722390"/>
              <a:gd name="connsiteX9" fmla="*/ 6569613 w 8884920"/>
              <a:gd name="connsiteY9" fmla="*/ 180340 h 6722390"/>
              <a:gd name="connsiteX10" fmla="*/ 6850966 w 8884920"/>
              <a:gd name="connsiteY10" fmla="*/ 335084 h 6722390"/>
              <a:gd name="connsiteX11" fmla="*/ 7244862 w 8884920"/>
              <a:gd name="connsiteY11" fmla="*/ 110001 h 6722390"/>
              <a:gd name="connsiteX12" fmla="*/ 7272997 w 8884920"/>
              <a:gd name="connsiteY12" fmla="*/ 349152 h 6722390"/>
              <a:gd name="connsiteX13" fmla="*/ 7568419 w 8884920"/>
              <a:gd name="connsiteY13" fmla="*/ 194408 h 6722390"/>
              <a:gd name="connsiteX14" fmla="*/ 7582486 w 8884920"/>
              <a:gd name="connsiteY14" fmla="*/ 405423 h 6722390"/>
              <a:gd name="connsiteX15" fmla="*/ 7751299 w 8884920"/>
              <a:gd name="connsiteY15" fmla="*/ 250678 h 6722390"/>
              <a:gd name="connsiteX16" fmla="*/ 7709096 w 8884920"/>
              <a:gd name="connsiteY16" fmla="*/ 672709 h 6722390"/>
              <a:gd name="connsiteX17" fmla="*/ 8271803 w 8884920"/>
              <a:gd name="connsiteY17" fmla="*/ 124069 h 6722390"/>
              <a:gd name="connsiteX18" fmla="*/ 8074856 w 8884920"/>
              <a:gd name="connsiteY18" fmla="*/ 644574 h 6722390"/>
              <a:gd name="connsiteX19" fmla="*/ 8496886 w 8884920"/>
              <a:gd name="connsiteY19" fmla="*/ 517964 h 6722390"/>
              <a:gd name="connsiteX20" fmla="*/ 8356209 w 8884920"/>
              <a:gd name="connsiteY20" fmla="*/ 855589 h 6722390"/>
              <a:gd name="connsiteX21" fmla="*/ 8623496 w 8884920"/>
              <a:gd name="connsiteY21" fmla="*/ 859106 h 6722390"/>
              <a:gd name="connsiteX22" fmla="*/ 8852096 w 8884920"/>
              <a:gd name="connsiteY22" fmla="*/ 582441 h 6722390"/>
              <a:gd name="connsiteX23" fmla="*/ 8731348 w 8884920"/>
              <a:gd name="connsiteY23" fmla="*/ 1780540 h 6722390"/>
              <a:gd name="connsiteX24" fmla="*/ 8807548 w 8884920"/>
              <a:gd name="connsiteY24" fmla="*/ 2023208 h 6722390"/>
              <a:gd name="connsiteX25" fmla="*/ 8591843 w 8884920"/>
              <a:gd name="connsiteY25" fmla="*/ 2360832 h 6722390"/>
              <a:gd name="connsiteX26" fmla="*/ 8771206 w 8884920"/>
              <a:gd name="connsiteY26" fmla="*/ 3007946 h 6722390"/>
              <a:gd name="connsiteX27" fmla="*/ 8862646 w 8884920"/>
              <a:gd name="connsiteY27" fmla="*/ 3598789 h 6722390"/>
              <a:gd name="connsiteX28" fmla="*/ 8637563 w 8884920"/>
              <a:gd name="connsiteY28" fmla="*/ 5807417 h 6722390"/>
              <a:gd name="connsiteX29" fmla="*/ 8356209 w 8884920"/>
              <a:gd name="connsiteY29" fmla="*/ 5891823 h 6722390"/>
              <a:gd name="connsiteX30" fmla="*/ 8595360 w 8884920"/>
              <a:gd name="connsiteY30" fmla="*/ 6313854 h 6722390"/>
              <a:gd name="connsiteX31" fmla="*/ 8159262 w 8884920"/>
              <a:gd name="connsiteY31" fmla="*/ 6116906 h 6722390"/>
              <a:gd name="connsiteX32" fmla="*/ 8173329 w 8884920"/>
              <a:gd name="connsiteY32" fmla="*/ 6412328 h 6722390"/>
              <a:gd name="connsiteX33" fmla="*/ 7877908 w 8884920"/>
              <a:gd name="connsiteY33" fmla="*/ 6145041 h 6722390"/>
              <a:gd name="connsiteX34" fmla="*/ 7807569 w 8884920"/>
              <a:gd name="connsiteY34" fmla="*/ 6412328 h 6722390"/>
              <a:gd name="connsiteX35" fmla="*/ 6850966 w 8884920"/>
              <a:gd name="connsiteY35" fmla="*/ 6356057 h 6722390"/>
              <a:gd name="connsiteX36" fmla="*/ 6203853 w 8884920"/>
              <a:gd name="connsiteY36" fmla="*/ 6567072 h 6722390"/>
              <a:gd name="connsiteX37" fmla="*/ 3657600 w 8884920"/>
              <a:gd name="connsiteY37" fmla="*/ 6370124 h 6722390"/>
              <a:gd name="connsiteX38" fmla="*/ 2195027 w 8884920"/>
              <a:gd name="connsiteY38" fmla="*/ 6598645 h 6722390"/>
              <a:gd name="connsiteX39" fmla="*/ 900333 w 8884920"/>
              <a:gd name="connsiteY39" fmla="*/ 6679614 h 6722390"/>
              <a:gd name="connsiteX40" fmla="*/ 1139483 w 8884920"/>
              <a:gd name="connsiteY40" fmla="*/ 6341989 h 6722390"/>
              <a:gd name="connsiteX41" fmla="*/ 675249 w 8884920"/>
              <a:gd name="connsiteY41" fmla="*/ 6356057 h 6722390"/>
              <a:gd name="connsiteX42" fmla="*/ 956603 w 8884920"/>
              <a:gd name="connsiteY42" fmla="*/ 6088771 h 6722390"/>
              <a:gd name="connsiteX43" fmla="*/ 703385 w 8884920"/>
              <a:gd name="connsiteY43" fmla="*/ 6088771 h 6722390"/>
              <a:gd name="connsiteX44" fmla="*/ 970671 w 8884920"/>
              <a:gd name="connsiteY44" fmla="*/ 5723011 h 6722390"/>
              <a:gd name="connsiteX45" fmla="*/ 211016 w 8884920"/>
              <a:gd name="connsiteY45" fmla="*/ 6074703 h 6722390"/>
              <a:gd name="connsiteX46" fmla="*/ 478302 w 8884920"/>
              <a:gd name="connsiteY46" fmla="*/ 5652672 h 6722390"/>
              <a:gd name="connsiteX47" fmla="*/ 196948 w 8884920"/>
              <a:gd name="connsiteY47" fmla="*/ 5723011 h 6722390"/>
              <a:gd name="connsiteX48" fmla="*/ 534573 w 8884920"/>
              <a:gd name="connsiteY48" fmla="*/ 5357251 h 6722390"/>
              <a:gd name="connsiteX49" fmla="*/ 239151 w 8884920"/>
              <a:gd name="connsiteY49" fmla="*/ 5343183 h 6722390"/>
              <a:gd name="connsiteX50" fmla="*/ 506437 w 8884920"/>
              <a:gd name="connsiteY50" fmla="*/ 4161497 h 6722390"/>
              <a:gd name="connsiteX51" fmla="*/ 225083 w 8884920"/>
              <a:gd name="connsiteY51" fmla="*/ 2965743 h 6722390"/>
              <a:gd name="connsiteX52" fmla="*/ 590843 w 8884920"/>
              <a:gd name="connsiteY52" fmla="*/ 1685583 h 6722390"/>
              <a:gd name="connsiteX53" fmla="*/ 140677 w 8884920"/>
              <a:gd name="connsiteY53" fmla="*/ 925928 h 6722390"/>
              <a:gd name="connsiteX54" fmla="*/ 548640 w 8884920"/>
              <a:gd name="connsiteY54" fmla="*/ 1052537 h 6722390"/>
              <a:gd name="connsiteX55" fmla="*/ 0 w 8884920"/>
              <a:gd name="connsiteY55" fmla="*/ 517964 h 6722390"/>
              <a:gd name="connsiteX0" fmla="*/ 0 w 8884920"/>
              <a:gd name="connsiteY0" fmla="*/ 517964 h 6722390"/>
              <a:gd name="connsiteX1" fmla="*/ 548640 w 8884920"/>
              <a:gd name="connsiteY1" fmla="*/ 771183 h 6722390"/>
              <a:gd name="connsiteX2" fmla="*/ 464234 w 8884920"/>
              <a:gd name="connsiteY2" fmla="*/ 138137 h 6722390"/>
              <a:gd name="connsiteX3" fmla="*/ 886265 w 8884920"/>
              <a:gd name="connsiteY3" fmla="*/ 321017 h 6722390"/>
              <a:gd name="connsiteX4" fmla="*/ 1209822 w 8884920"/>
              <a:gd name="connsiteY4" fmla="*/ 110001 h 6722390"/>
              <a:gd name="connsiteX5" fmla="*/ 1828800 w 8884920"/>
              <a:gd name="connsiteY5" fmla="*/ 67798 h 6722390"/>
              <a:gd name="connsiteX6" fmla="*/ 3474720 w 8884920"/>
              <a:gd name="connsiteY6" fmla="*/ 34974 h 6722390"/>
              <a:gd name="connsiteX7" fmla="*/ 4112456 w 8884920"/>
              <a:gd name="connsiteY7" fmla="*/ 277641 h 6722390"/>
              <a:gd name="connsiteX8" fmla="*/ 5106573 w 8884920"/>
              <a:gd name="connsiteY8" fmla="*/ 138137 h 6722390"/>
              <a:gd name="connsiteX9" fmla="*/ 6569613 w 8884920"/>
              <a:gd name="connsiteY9" fmla="*/ 180340 h 6722390"/>
              <a:gd name="connsiteX10" fmla="*/ 6850966 w 8884920"/>
              <a:gd name="connsiteY10" fmla="*/ 335084 h 6722390"/>
              <a:gd name="connsiteX11" fmla="*/ 7244862 w 8884920"/>
              <a:gd name="connsiteY11" fmla="*/ 110001 h 6722390"/>
              <a:gd name="connsiteX12" fmla="*/ 7272997 w 8884920"/>
              <a:gd name="connsiteY12" fmla="*/ 349152 h 6722390"/>
              <a:gd name="connsiteX13" fmla="*/ 7568419 w 8884920"/>
              <a:gd name="connsiteY13" fmla="*/ 194408 h 6722390"/>
              <a:gd name="connsiteX14" fmla="*/ 7582486 w 8884920"/>
              <a:gd name="connsiteY14" fmla="*/ 405423 h 6722390"/>
              <a:gd name="connsiteX15" fmla="*/ 7751299 w 8884920"/>
              <a:gd name="connsiteY15" fmla="*/ 250678 h 6722390"/>
              <a:gd name="connsiteX16" fmla="*/ 7709096 w 8884920"/>
              <a:gd name="connsiteY16" fmla="*/ 672709 h 6722390"/>
              <a:gd name="connsiteX17" fmla="*/ 8271803 w 8884920"/>
              <a:gd name="connsiteY17" fmla="*/ 124069 h 6722390"/>
              <a:gd name="connsiteX18" fmla="*/ 8074856 w 8884920"/>
              <a:gd name="connsiteY18" fmla="*/ 644574 h 6722390"/>
              <a:gd name="connsiteX19" fmla="*/ 8496886 w 8884920"/>
              <a:gd name="connsiteY19" fmla="*/ 517964 h 6722390"/>
              <a:gd name="connsiteX20" fmla="*/ 8356209 w 8884920"/>
              <a:gd name="connsiteY20" fmla="*/ 855589 h 6722390"/>
              <a:gd name="connsiteX21" fmla="*/ 8623496 w 8884920"/>
              <a:gd name="connsiteY21" fmla="*/ 859106 h 6722390"/>
              <a:gd name="connsiteX22" fmla="*/ 8852096 w 8884920"/>
              <a:gd name="connsiteY22" fmla="*/ 582441 h 6722390"/>
              <a:gd name="connsiteX23" fmla="*/ 8731348 w 8884920"/>
              <a:gd name="connsiteY23" fmla="*/ 1780540 h 6722390"/>
              <a:gd name="connsiteX24" fmla="*/ 8807548 w 8884920"/>
              <a:gd name="connsiteY24" fmla="*/ 2023208 h 6722390"/>
              <a:gd name="connsiteX25" fmla="*/ 8591843 w 8884920"/>
              <a:gd name="connsiteY25" fmla="*/ 2360832 h 6722390"/>
              <a:gd name="connsiteX26" fmla="*/ 8771206 w 8884920"/>
              <a:gd name="connsiteY26" fmla="*/ 3007946 h 6722390"/>
              <a:gd name="connsiteX27" fmla="*/ 8862646 w 8884920"/>
              <a:gd name="connsiteY27" fmla="*/ 3598789 h 6722390"/>
              <a:gd name="connsiteX28" fmla="*/ 8637563 w 8884920"/>
              <a:gd name="connsiteY28" fmla="*/ 5807417 h 6722390"/>
              <a:gd name="connsiteX29" fmla="*/ 8356209 w 8884920"/>
              <a:gd name="connsiteY29" fmla="*/ 5891823 h 6722390"/>
              <a:gd name="connsiteX30" fmla="*/ 8595360 w 8884920"/>
              <a:gd name="connsiteY30" fmla="*/ 6313854 h 6722390"/>
              <a:gd name="connsiteX31" fmla="*/ 8159262 w 8884920"/>
              <a:gd name="connsiteY31" fmla="*/ 6116906 h 6722390"/>
              <a:gd name="connsiteX32" fmla="*/ 8173329 w 8884920"/>
              <a:gd name="connsiteY32" fmla="*/ 6412328 h 6722390"/>
              <a:gd name="connsiteX33" fmla="*/ 7877908 w 8884920"/>
              <a:gd name="connsiteY33" fmla="*/ 6145041 h 6722390"/>
              <a:gd name="connsiteX34" fmla="*/ 7807569 w 8884920"/>
              <a:gd name="connsiteY34" fmla="*/ 6412328 h 6722390"/>
              <a:gd name="connsiteX35" fmla="*/ 6850966 w 8884920"/>
              <a:gd name="connsiteY35" fmla="*/ 6356057 h 6722390"/>
              <a:gd name="connsiteX36" fmla="*/ 6203853 w 8884920"/>
              <a:gd name="connsiteY36" fmla="*/ 6567072 h 6722390"/>
              <a:gd name="connsiteX37" fmla="*/ 3657469 w 8884920"/>
              <a:gd name="connsiteY37" fmla="*/ 6370287 h 6722390"/>
              <a:gd name="connsiteX38" fmla="*/ 2195027 w 8884920"/>
              <a:gd name="connsiteY38" fmla="*/ 6598645 h 6722390"/>
              <a:gd name="connsiteX39" fmla="*/ 900333 w 8884920"/>
              <a:gd name="connsiteY39" fmla="*/ 6679614 h 6722390"/>
              <a:gd name="connsiteX40" fmla="*/ 1139483 w 8884920"/>
              <a:gd name="connsiteY40" fmla="*/ 6341989 h 6722390"/>
              <a:gd name="connsiteX41" fmla="*/ 675249 w 8884920"/>
              <a:gd name="connsiteY41" fmla="*/ 6356057 h 6722390"/>
              <a:gd name="connsiteX42" fmla="*/ 956603 w 8884920"/>
              <a:gd name="connsiteY42" fmla="*/ 6088771 h 6722390"/>
              <a:gd name="connsiteX43" fmla="*/ 703385 w 8884920"/>
              <a:gd name="connsiteY43" fmla="*/ 6088771 h 6722390"/>
              <a:gd name="connsiteX44" fmla="*/ 970671 w 8884920"/>
              <a:gd name="connsiteY44" fmla="*/ 5723011 h 6722390"/>
              <a:gd name="connsiteX45" fmla="*/ 211016 w 8884920"/>
              <a:gd name="connsiteY45" fmla="*/ 6074703 h 6722390"/>
              <a:gd name="connsiteX46" fmla="*/ 478302 w 8884920"/>
              <a:gd name="connsiteY46" fmla="*/ 5652672 h 6722390"/>
              <a:gd name="connsiteX47" fmla="*/ 196948 w 8884920"/>
              <a:gd name="connsiteY47" fmla="*/ 5723011 h 6722390"/>
              <a:gd name="connsiteX48" fmla="*/ 534573 w 8884920"/>
              <a:gd name="connsiteY48" fmla="*/ 5357251 h 6722390"/>
              <a:gd name="connsiteX49" fmla="*/ 239151 w 8884920"/>
              <a:gd name="connsiteY49" fmla="*/ 5343183 h 6722390"/>
              <a:gd name="connsiteX50" fmla="*/ 506437 w 8884920"/>
              <a:gd name="connsiteY50" fmla="*/ 4161497 h 6722390"/>
              <a:gd name="connsiteX51" fmla="*/ 225083 w 8884920"/>
              <a:gd name="connsiteY51" fmla="*/ 2965743 h 6722390"/>
              <a:gd name="connsiteX52" fmla="*/ 590843 w 8884920"/>
              <a:gd name="connsiteY52" fmla="*/ 1685583 h 6722390"/>
              <a:gd name="connsiteX53" fmla="*/ 140677 w 8884920"/>
              <a:gd name="connsiteY53" fmla="*/ 925928 h 6722390"/>
              <a:gd name="connsiteX54" fmla="*/ 548640 w 8884920"/>
              <a:gd name="connsiteY54" fmla="*/ 1052537 h 6722390"/>
              <a:gd name="connsiteX55" fmla="*/ 0 w 8884920"/>
              <a:gd name="connsiteY55" fmla="*/ 517964 h 6722390"/>
              <a:gd name="connsiteX0" fmla="*/ 0 w 8884920"/>
              <a:gd name="connsiteY0" fmla="*/ 517964 h 6722390"/>
              <a:gd name="connsiteX1" fmla="*/ 548640 w 8884920"/>
              <a:gd name="connsiteY1" fmla="*/ 771183 h 6722390"/>
              <a:gd name="connsiteX2" fmla="*/ 464234 w 8884920"/>
              <a:gd name="connsiteY2" fmla="*/ 138137 h 6722390"/>
              <a:gd name="connsiteX3" fmla="*/ 886265 w 8884920"/>
              <a:gd name="connsiteY3" fmla="*/ 321017 h 6722390"/>
              <a:gd name="connsiteX4" fmla="*/ 1209822 w 8884920"/>
              <a:gd name="connsiteY4" fmla="*/ 110001 h 6722390"/>
              <a:gd name="connsiteX5" fmla="*/ 1828800 w 8884920"/>
              <a:gd name="connsiteY5" fmla="*/ 67798 h 6722390"/>
              <a:gd name="connsiteX6" fmla="*/ 3474720 w 8884920"/>
              <a:gd name="connsiteY6" fmla="*/ 34974 h 6722390"/>
              <a:gd name="connsiteX7" fmla="*/ 4112456 w 8884920"/>
              <a:gd name="connsiteY7" fmla="*/ 277641 h 6722390"/>
              <a:gd name="connsiteX8" fmla="*/ 5106573 w 8884920"/>
              <a:gd name="connsiteY8" fmla="*/ 138137 h 6722390"/>
              <a:gd name="connsiteX9" fmla="*/ 6569613 w 8884920"/>
              <a:gd name="connsiteY9" fmla="*/ 180340 h 6722390"/>
              <a:gd name="connsiteX10" fmla="*/ 6850966 w 8884920"/>
              <a:gd name="connsiteY10" fmla="*/ 335084 h 6722390"/>
              <a:gd name="connsiteX11" fmla="*/ 7244862 w 8884920"/>
              <a:gd name="connsiteY11" fmla="*/ 110001 h 6722390"/>
              <a:gd name="connsiteX12" fmla="*/ 7272997 w 8884920"/>
              <a:gd name="connsiteY12" fmla="*/ 349152 h 6722390"/>
              <a:gd name="connsiteX13" fmla="*/ 7568419 w 8884920"/>
              <a:gd name="connsiteY13" fmla="*/ 194408 h 6722390"/>
              <a:gd name="connsiteX14" fmla="*/ 7582486 w 8884920"/>
              <a:gd name="connsiteY14" fmla="*/ 405423 h 6722390"/>
              <a:gd name="connsiteX15" fmla="*/ 7751299 w 8884920"/>
              <a:gd name="connsiteY15" fmla="*/ 250678 h 6722390"/>
              <a:gd name="connsiteX16" fmla="*/ 7709096 w 8884920"/>
              <a:gd name="connsiteY16" fmla="*/ 672709 h 6722390"/>
              <a:gd name="connsiteX17" fmla="*/ 8271803 w 8884920"/>
              <a:gd name="connsiteY17" fmla="*/ 124069 h 6722390"/>
              <a:gd name="connsiteX18" fmla="*/ 8074856 w 8884920"/>
              <a:gd name="connsiteY18" fmla="*/ 644574 h 6722390"/>
              <a:gd name="connsiteX19" fmla="*/ 8496886 w 8884920"/>
              <a:gd name="connsiteY19" fmla="*/ 517964 h 6722390"/>
              <a:gd name="connsiteX20" fmla="*/ 8356209 w 8884920"/>
              <a:gd name="connsiteY20" fmla="*/ 855589 h 6722390"/>
              <a:gd name="connsiteX21" fmla="*/ 8623496 w 8884920"/>
              <a:gd name="connsiteY21" fmla="*/ 859106 h 6722390"/>
              <a:gd name="connsiteX22" fmla="*/ 8852096 w 8884920"/>
              <a:gd name="connsiteY22" fmla="*/ 582441 h 6722390"/>
              <a:gd name="connsiteX23" fmla="*/ 8731348 w 8884920"/>
              <a:gd name="connsiteY23" fmla="*/ 1780540 h 6722390"/>
              <a:gd name="connsiteX24" fmla="*/ 8807548 w 8884920"/>
              <a:gd name="connsiteY24" fmla="*/ 2023208 h 6722390"/>
              <a:gd name="connsiteX25" fmla="*/ 8591843 w 8884920"/>
              <a:gd name="connsiteY25" fmla="*/ 2360832 h 6722390"/>
              <a:gd name="connsiteX26" fmla="*/ 8771206 w 8884920"/>
              <a:gd name="connsiteY26" fmla="*/ 3007946 h 6722390"/>
              <a:gd name="connsiteX27" fmla="*/ 8862646 w 8884920"/>
              <a:gd name="connsiteY27" fmla="*/ 3598789 h 6722390"/>
              <a:gd name="connsiteX28" fmla="*/ 8637563 w 8884920"/>
              <a:gd name="connsiteY28" fmla="*/ 5807417 h 6722390"/>
              <a:gd name="connsiteX29" fmla="*/ 8356209 w 8884920"/>
              <a:gd name="connsiteY29" fmla="*/ 5891823 h 6722390"/>
              <a:gd name="connsiteX30" fmla="*/ 8595360 w 8884920"/>
              <a:gd name="connsiteY30" fmla="*/ 6313854 h 6722390"/>
              <a:gd name="connsiteX31" fmla="*/ 8159262 w 8884920"/>
              <a:gd name="connsiteY31" fmla="*/ 6116906 h 6722390"/>
              <a:gd name="connsiteX32" fmla="*/ 8173329 w 8884920"/>
              <a:gd name="connsiteY32" fmla="*/ 6412328 h 6722390"/>
              <a:gd name="connsiteX33" fmla="*/ 7877908 w 8884920"/>
              <a:gd name="connsiteY33" fmla="*/ 6145041 h 6722390"/>
              <a:gd name="connsiteX34" fmla="*/ 7807569 w 8884920"/>
              <a:gd name="connsiteY34" fmla="*/ 6412328 h 6722390"/>
              <a:gd name="connsiteX35" fmla="*/ 6850966 w 8884920"/>
              <a:gd name="connsiteY35" fmla="*/ 6356057 h 6722390"/>
              <a:gd name="connsiteX36" fmla="*/ 6203853 w 8884920"/>
              <a:gd name="connsiteY36" fmla="*/ 6567072 h 6722390"/>
              <a:gd name="connsiteX37" fmla="*/ 3657469 w 8884920"/>
              <a:gd name="connsiteY37" fmla="*/ 6370287 h 6722390"/>
              <a:gd name="connsiteX38" fmla="*/ 2195027 w 8884920"/>
              <a:gd name="connsiteY38" fmla="*/ 6598645 h 6722390"/>
              <a:gd name="connsiteX39" fmla="*/ 900333 w 8884920"/>
              <a:gd name="connsiteY39" fmla="*/ 6679614 h 6722390"/>
              <a:gd name="connsiteX40" fmla="*/ 1139483 w 8884920"/>
              <a:gd name="connsiteY40" fmla="*/ 6341989 h 6722390"/>
              <a:gd name="connsiteX41" fmla="*/ 675249 w 8884920"/>
              <a:gd name="connsiteY41" fmla="*/ 6356057 h 6722390"/>
              <a:gd name="connsiteX42" fmla="*/ 956603 w 8884920"/>
              <a:gd name="connsiteY42" fmla="*/ 6088771 h 6722390"/>
              <a:gd name="connsiteX43" fmla="*/ 703385 w 8884920"/>
              <a:gd name="connsiteY43" fmla="*/ 6088771 h 6722390"/>
              <a:gd name="connsiteX44" fmla="*/ 970671 w 8884920"/>
              <a:gd name="connsiteY44" fmla="*/ 5723011 h 6722390"/>
              <a:gd name="connsiteX45" fmla="*/ 211016 w 8884920"/>
              <a:gd name="connsiteY45" fmla="*/ 6074703 h 6722390"/>
              <a:gd name="connsiteX46" fmla="*/ 478302 w 8884920"/>
              <a:gd name="connsiteY46" fmla="*/ 5652672 h 6722390"/>
              <a:gd name="connsiteX47" fmla="*/ 196948 w 8884920"/>
              <a:gd name="connsiteY47" fmla="*/ 5723011 h 6722390"/>
              <a:gd name="connsiteX48" fmla="*/ 534573 w 8884920"/>
              <a:gd name="connsiteY48" fmla="*/ 5357251 h 6722390"/>
              <a:gd name="connsiteX49" fmla="*/ 239151 w 8884920"/>
              <a:gd name="connsiteY49" fmla="*/ 5343183 h 6722390"/>
              <a:gd name="connsiteX50" fmla="*/ 506437 w 8884920"/>
              <a:gd name="connsiteY50" fmla="*/ 4161497 h 6722390"/>
              <a:gd name="connsiteX51" fmla="*/ 225083 w 8884920"/>
              <a:gd name="connsiteY51" fmla="*/ 2965743 h 6722390"/>
              <a:gd name="connsiteX52" fmla="*/ 590843 w 8884920"/>
              <a:gd name="connsiteY52" fmla="*/ 1685583 h 6722390"/>
              <a:gd name="connsiteX53" fmla="*/ 140677 w 8884920"/>
              <a:gd name="connsiteY53" fmla="*/ 925928 h 6722390"/>
              <a:gd name="connsiteX54" fmla="*/ 548640 w 8884920"/>
              <a:gd name="connsiteY54" fmla="*/ 1052537 h 6722390"/>
              <a:gd name="connsiteX55" fmla="*/ 0 w 8884920"/>
              <a:gd name="connsiteY55" fmla="*/ 517964 h 6722390"/>
              <a:gd name="connsiteX0" fmla="*/ 0 w 8884920"/>
              <a:gd name="connsiteY0" fmla="*/ 517964 h 6722390"/>
              <a:gd name="connsiteX1" fmla="*/ 548640 w 8884920"/>
              <a:gd name="connsiteY1" fmla="*/ 771183 h 6722390"/>
              <a:gd name="connsiteX2" fmla="*/ 464234 w 8884920"/>
              <a:gd name="connsiteY2" fmla="*/ 138137 h 6722390"/>
              <a:gd name="connsiteX3" fmla="*/ 886265 w 8884920"/>
              <a:gd name="connsiteY3" fmla="*/ 321017 h 6722390"/>
              <a:gd name="connsiteX4" fmla="*/ 1209822 w 8884920"/>
              <a:gd name="connsiteY4" fmla="*/ 110001 h 6722390"/>
              <a:gd name="connsiteX5" fmla="*/ 1828800 w 8884920"/>
              <a:gd name="connsiteY5" fmla="*/ 67798 h 6722390"/>
              <a:gd name="connsiteX6" fmla="*/ 3474720 w 8884920"/>
              <a:gd name="connsiteY6" fmla="*/ 34974 h 6722390"/>
              <a:gd name="connsiteX7" fmla="*/ 4112456 w 8884920"/>
              <a:gd name="connsiteY7" fmla="*/ 277641 h 6722390"/>
              <a:gd name="connsiteX8" fmla="*/ 5106573 w 8884920"/>
              <a:gd name="connsiteY8" fmla="*/ 138137 h 6722390"/>
              <a:gd name="connsiteX9" fmla="*/ 6569613 w 8884920"/>
              <a:gd name="connsiteY9" fmla="*/ 180340 h 6722390"/>
              <a:gd name="connsiteX10" fmla="*/ 6850966 w 8884920"/>
              <a:gd name="connsiteY10" fmla="*/ 335084 h 6722390"/>
              <a:gd name="connsiteX11" fmla="*/ 7244862 w 8884920"/>
              <a:gd name="connsiteY11" fmla="*/ 110001 h 6722390"/>
              <a:gd name="connsiteX12" fmla="*/ 7272997 w 8884920"/>
              <a:gd name="connsiteY12" fmla="*/ 349152 h 6722390"/>
              <a:gd name="connsiteX13" fmla="*/ 7568419 w 8884920"/>
              <a:gd name="connsiteY13" fmla="*/ 194408 h 6722390"/>
              <a:gd name="connsiteX14" fmla="*/ 7582486 w 8884920"/>
              <a:gd name="connsiteY14" fmla="*/ 405423 h 6722390"/>
              <a:gd name="connsiteX15" fmla="*/ 7751299 w 8884920"/>
              <a:gd name="connsiteY15" fmla="*/ 250678 h 6722390"/>
              <a:gd name="connsiteX16" fmla="*/ 7709096 w 8884920"/>
              <a:gd name="connsiteY16" fmla="*/ 672709 h 6722390"/>
              <a:gd name="connsiteX17" fmla="*/ 8271803 w 8884920"/>
              <a:gd name="connsiteY17" fmla="*/ 124069 h 6722390"/>
              <a:gd name="connsiteX18" fmla="*/ 8074856 w 8884920"/>
              <a:gd name="connsiteY18" fmla="*/ 644574 h 6722390"/>
              <a:gd name="connsiteX19" fmla="*/ 8496886 w 8884920"/>
              <a:gd name="connsiteY19" fmla="*/ 517964 h 6722390"/>
              <a:gd name="connsiteX20" fmla="*/ 8356209 w 8884920"/>
              <a:gd name="connsiteY20" fmla="*/ 855589 h 6722390"/>
              <a:gd name="connsiteX21" fmla="*/ 8623496 w 8884920"/>
              <a:gd name="connsiteY21" fmla="*/ 859106 h 6722390"/>
              <a:gd name="connsiteX22" fmla="*/ 8852096 w 8884920"/>
              <a:gd name="connsiteY22" fmla="*/ 582441 h 6722390"/>
              <a:gd name="connsiteX23" fmla="*/ 8731348 w 8884920"/>
              <a:gd name="connsiteY23" fmla="*/ 1780540 h 6722390"/>
              <a:gd name="connsiteX24" fmla="*/ 8807548 w 8884920"/>
              <a:gd name="connsiteY24" fmla="*/ 2023208 h 6722390"/>
              <a:gd name="connsiteX25" fmla="*/ 8591843 w 8884920"/>
              <a:gd name="connsiteY25" fmla="*/ 2360832 h 6722390"/>
              <a:gd name="connsiteX26" fmla="*/ 8771206 w 8884920"/>
              <a:gd name="connsiteY26" fmla="*/ 3007946 h 6722390"/>
              <a:gd name="connsiteX27" fmla="*/ 8862646 w 8884920"/>
              <a:gd name="connsiteY27" fmla="*/ 3598789 h 6722390"/>
              <a:gd name="connsiteX28" fmla="*/ 8637563 w 8884920"/>
              <a:gd name="connsiteY28" fmla="*/ 5807417 h 6722390"/>
              <a:gd name="connsiteX29" fmla="*/ 8356209 w 8884920"/>
              <a:gd name="connsiteY29" fmla="*/ 5891823 h 6722390"/>
              <a:gd name="connsiteX30" fmla="*/ 8595360 w 8884920"/>
              <a:gd name="connsiteY30" fmla="*/ 6313854 h 6722390"/>
              <a:gd name="connsiteX31" fmla="*/ 8159262 w 8884920"/>
              <a:gd name="connsiteY31" fmla="*/ 6116906 h 6722390"/>
              <a:gd name="connsiteX32" fmla="*/ 8173329 w 8884920"/>
              <a:gd name="connsiteY32" fmla="*/ 6412328 h 6722390"/>
              <a:gd name="connsiteX33" fmla="*/ 7877908 w 8884920"/>
              <a:gd name="connsiteY33" fmla="*/ 6145041 h 6722390"/>
              <a:gd name="connsiteX34" fmla="*/ 7807569 w 8884920"/>
              <a:gd name="connsiteY34" fmla="*/ 6412328 h 6722390"/>
              <a:gd name="connsiteX35" fmla="*/ 6850966 w 8884920"/>
              <a:gd name="connsiteY35" fmla="*/ 6356057 h 6722390"/>
              <a:gd name="connsiteX36" fmla="*/ 6203853 w 8884920"/>
              <a:gd name="connsiteY36" fmla="*/ 6567072 h 6722390"/>
              <a:gd name="connsiteX37" fmla="*/ 4557379 w 8884920"/>
              <a:gd name="connsiteY37" fmla="*/ 6496314 h 6722390"/>
              <a:gd name="connsiteX38" fmla="*/ 3657469 w 8884920"/>
              <a:gd name="connsiteY38" fmla="*/ 6370287 h 6722390"/>
              <a:gd name="connsiteX39" fmla="*/ 2195027 w 8884920"/>
              <a:gd name="connsiteY39" fmla="*/ 6598645 h 6722390"/>
              <a:gd name="connsiteX40" fmla="*/ 900333 w 8884920"/>
              <a:gd name="connsiteY40" fmla="*/ 6679614 h 6722390"/>
              <a:gd name="connsiteX41" fmla="*/ 1139483 w 8884920"/>
              <a:gd name="connsiteY41" fmla="*/ 6341989 h 6722390"/>
              <a:gd name="connsiteX42" fmla="*/ 675249 w 8884920"/>
              <a:gd name="connsiteY42" fmla="*/ 6356057 h 6722390"/>
              <a:gd name="connsiteX43" fmla="*/ 956603 w 8884920"/>
              <a:gd name="connsiteY43" fmla="*/ 6088771 h 6722390"/>
              <a:gd name="connsiteX44" fmla="*/ 703385 w 8884920"/>
              <a:gd name="connsiteY44" fmla="*/ 6088771 h 6722390"/>
              <a:gd name="connsiteX45" fmla="*/ 970671 w 8884920"/>
              <a:gd name="connsiteY45" fmla="*/ 5723011 h 6722390"/>
              <a:gd name="connsiteX46" fmla="*/ 211016 w 8884920"/>
              <a:gd name="connsiteY46" fmla="*/ 6074703 h 6722390"/>
              <a:gd name="connsiteX47" fmla="*/ 478302 w 8884920"/>
              <a:gd name="connsiteY47" fmla="*/ 5652672 h 6722390"/>
              <a:gd name="connsiteX48" fmla="*/ 196948 w 8884920"/>
              <a:gd name="connsiteY48" fmla="*/ 5723011 h 6722390"/>
              <a:gd name="connsiteX49" fmla="*/ 534573 w 8884920"/>
              <a:gd name="connsiteY49" fmla="*/ 5357251 h 6722390"/>
              <a:gd name="connsiteX50" fmla="*/ 239151 w 8884920"/>
              <a:gd name="connsiteY50" fmla="*/ 5343183 h 6722390"/>
              <a:gd name="connsiteX51" fmla="*/ 506437 w 8884920"/>
              <a:gd name="connsiteY51" fmla="*/ 4161497 h 6722390"/>
              <a:gd name="connsiteX52" fmla="*/ 225083 w 8884920"/>
              <a:gd name="connsiteY52" fmla="*/ 2965743 h 6722390"/>
              <a:gd name="connsiteX53" fmla="*/ 590843 w 8884920"/>
              <a:gd name="connsiteY53" fmla="*/ 1685583 h 6722390"/>
              <a:gd name="connsiteX54" fmla="*/ 140677 w 8884920"/>
              <a:gd name="connsiteY54" fmla="*/ 925928 h 6722390"/>
              <a:gd name="connsiteX55" fmla="*/ 548640 w 8884920"/>
              <a:gd name="connsiteY55" fmla="*/ 1052537 h 6722390"/>
              <a:gd name="connsiteX56" fmla="*/ 0 w 8884920"/>
              <a:gd name="connsiteY56" fmla="*/ 517964 h 672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884920" h="6722390">
                <a:moveTo>
                  <a:pt x="0" y="517964"/>
                </a:moveTo>
                <a:cubicBezTo>
                  <a:pt x="0" y="471072"/>
                  <a:pt x="471268" y="834487"/>
                  <a:pt x="548640" y="771183"/>
                </a:cubicBezTo>
                <a:cubicBezTo>
                  <a:pt x="626012" y="707879"/>
                  <a:pt x="407963" y="213165"/>
                  <a:pt x="464234" y="138137"/>
                </a:cubicBezTo>
                <a:cubicBezTo>
                  <a:pt x="520505" y="63109"/>
                  <a:pt x="762001" y="325706"/>
                  <a:pt x="886265" y="321017"/>
                </a:cubicBezTo>
                <a:cubicBezTo>
                  <a:pt x="1010529" y="316328"/>
                  <a:pt x="1052733" y="152204"/>
                  <a:pt x="1209822" y="110001"/>
                </a:cubicBezTo>
                <a:cubicBezTo>
                  <a:pt x="1366911" y="67798"/>
                  <a:pt x="1451317" y="80303"/>
                  <a:pt x="1828800" y="67798"/>
                </a:cubicBezTo>
                <a:cubicBezTo>
                  <a:pt x="2206283" y="55294"/>
                  <a:pt x="3094111" y="0"/>
                  <a:pt x="3474720" y="34974"/>
                </a:cubicBezTo>
                <a:cubicBezTo>
                  <a:pt x="3855329" y="69948"/>
                  <a:pt x="3840481" y="260447"/>
                  <a:pt x="4112456" y="277641"/>
                </a:cubicBezTo>
                <a:cubicBezTo>
                  <a:pt x="4384431" y="294835"/>
                  <a:pt x="4697047" y="154354"/>
                  <a:pt x="5106573" y="138137"/>
                </a:cubicBezTo>
                <a:cubicBezTo>
                  <a:pt x="5516099" y="121920"/>
                  <a:pt x="6278881" y="147516"/>
                  <a:pt x="6569613" y="180340"/>
                </a:cubicBezTo>
                <a:cubicBezTo>
                  <a:pt x="6860345" y="213164"/>
                  <a:pt x="6738425" y="346807"/>
                  <a:pt x="6850966" y="335084"/>
                </a:cubicBezTo>
                <a:cubicBezTo>
                  <a:pt x="6963508" y="323361"/>
                  <a:pt x="7174524" y="107656"/>
                  <a:pt x="7244862" y="110001"/>
                </a:cubicBezTo>
                <a:cubicBezTo>
                  <a:pt x="7315200" y="112346"/>
                  <a:pt x="7219071" y="335084"/>
                  <a:pt x="7272997" y="349152"/>
                </a:cubicBezTo>
                <a:cubicBezTo>
                  <a:pt x="7326923" y="363220"/>
                  <a:pt x="7516838" y="185030"/>
                  <a:pt x="7568419" y="194408"/>
                </a:cubicBezTo>
                <a:cubicBezTo>
                  <a:pt x="7620000" y="203786"/>
                  <a:pt x="7552006" y="396045"/>
                  <a:pt x="7582486" y="405423"/>
                </a:cubicBezTo>
                <a:cubicBezTo>
                  <a:pt x="7612966" y="414801"/>
                  <a:pt x="7730197" y="206130"/>
                  <a:pt x="7751299" y="250678"/>
                </a:cubicBezTo>
                <a:cubicBezTo>
                  <a:pt x="7772401" y="295226"/>
                  <a:pt x="7622345" y="693811"/>
                  <a:pt x="7709096" y="672709"/>
                </a:cubicBezTo>
                <a:cubicBezTo>
                  <a:pt x="7795847" y="651608"/>
                  <a:pt x="8210843" y="128758"/>
                  <a:pt x="8271803" y="124069"/>
                </a:cubicBezTo>
                <a:cubicBezTo>
                  <a:pt x="8332763" y="119380"/>
                  <a:pt x="8037342" y="578925"/>
                  <a:pt x="8074856" y="644574"/>
                </a:cubicBezTo>
                <a:cubicBezTo>
                  <a:pt x="8112370" y="710223"/>
                  <a:pt x="8449994" y="482795"/>
                  <a:pt x="8496886" y="517964"/>
                </a:cubicBezTo>
                <a:cubicBezTo>
                  <a:pt x="8543778" y="553133"/>
                  <a:pt x="8335107" y="798732"/>
                  <a:pt x="8356209" y="855589"/>
                </a:cubicBezTo>
                <a:cubicBezTo>
                  <a:pt x="8377311" y="912446"/>
                  <a:pt x="8429479" y="1067582"/>
                  <a:pt x="8623496" y="859106"/>
                </a:cubicBezTo>
                <a:cubicBezTo>
                  <a:pt x="8706144" y="813581"/>
                  <a:pt x="8834121" y="428869"/>
                  <a:pt x="8852096" y="582441"/>
                </a:cubicBezTo>
                <a:cubicBezTo>
                  <a:pt x="8870071" y="736013"/>
                  <a:pt x="8738773" y="1540412"/>
                  <a:pt x="8731348" y="1780540"/>
                </a:cubicBezTo>
                <a:cubicBezTo>
                  <a:pt x="8723923" y="2020668"/>
                  <a:pt x="8830799" y="1926493"/>
                  <a:pt x="8807548" y="2023208"/>
                </a:cubicBezTo>
                <a:cubicBezTo>
                  <a:pt x="8784297" y="2119923"/>
                  <a:pt x="8597900" y="2196709"/>
                  <a:pt x="8591843" y="2360832"/>
                </a:cubicBezTo>
                <a:cubicBezTo>
                  <a:pt x="8585786" y="2524955"/>
                  <a:pt x="8726072" y="2801620"/>
                  <a:pt x="8771206" y="3007946"/>
                </a:cubicBezTo>
                <a:cubicBezTo>
                  <a:pt x="8816340" y="3214272"/>
                  <a:pt x="8884920" y="3132210"/>
                  <a:pt x="8862646" y="3598789"/>
                </a:cubicBezTo>
                <a:cubicBezTo>
                  <a:pt x="8840372" y="4065368"/>
                  <a:pt x="8721969" y="5425245"/>
                  <a:pt x="8637563" y="5807417"/>
                </a:cubicBezTo>
                <a:cubicBezTo>
                  <a:pt x="8553157" y="6189589"/>
                  <a:pt x="8363243" y="5807417"/>
                  <a:pt x="8356209" y="5891823"/>
                </a:cubicBezTo>
                <a:cubicBezTo>
                  <a:pt x="8349175" y="5976229"/>
                  <a:pt x="8628185" y="6276340"/>
                  <a:pt x="8595360" y="6313854"/>
                </a:cubicBezTo>
                <a:cubicBezTo>
                  <a:pt x="8562536" y="6351368"/>
                  <a:pt x="8229601" y="6100494"/>
                  <a:pt x="8159262" y="6116906"/>
                </a:cubicBezTo>
                <a:cubicBezTo>
                  <a:pt x="8088924" y="6133318"/>
                  <a:pt x="8220221" y="6407639"/>
                  <a:pt x="8173329" y="6412328"/>
                </a:cubicBezTo>
                <a:cubicBezTo>
                  <a:pt x="8126437" y="6417017"/>
                  <a:pt x="7938868" y="6145041"/>
                  <a:pt x="7877908" y="6145041"/>
                </a:cubicBezTo>
                <a:cubicBezTo>
                  <a:pt x="7816948" y="6145041"/>
                  <a:pt x="7978726" y="6377159"/>
                  <a:pt x="7807569" y="6412328"/>
                </a:cubicBezTo>
                <a:cubicBezTo>
                  <a:pt x="7636412" y="6447497"/>
                  <a:pt x="7118252" y="6330266"/>
                  <a:pt x="6850966" y="6356057"/>
                </a:cubicBezTo>
                <a:cubicBezTo>
                  <a:pt x="6583680" y="6381848"/>
                  <a:pt x="6586118" y="6543696"/>
                  <a:pt x="6203853" y="6567072"/>
                </a:cubicBezTo>
                <a:cubicBezTo>
                  <a:pt x="5821589" y="6590448"/>
                  <a:pt x="4981776" y="6529112"/>
                  <a:pt x="4557379" y="6496314"/>
                </a:cubicBezTo>
                <a:cubicBezTo>
                  <a:pt x="4132982" y="6463517"/>
                  <a:pt x="4051194" y="6353232"/>
                  <a:pt x="3657469" y="6370287"/>
                </a:cubicBezTo>
                <a:cubicBezTo>
                  <a:pt x="2989331" y="6375549"/>
                  <a:pt x="2654550" y="6547091"/>
                  <a:pt x="2195027" y="6598645"/>
                </a:cubicBezTo>
                <a:cubicBezTo>
                  <a:pt x="1735504" y="6650199"/>
                  <a:pt x="1076257" y="6722390"/>
                  <a:pt x="900333" y="6679614"/>
                </a:cubicBezTo>
                <a:cubicBezTo>
                  <a:pt x="724409" y="6636838"/>
                  <a:pt x="1176997" y="6395915"/>
                  <a:pt x="1139483" y="6341989"/>
                </a:cubicBezTo>
                <a:cubicBezTo>
                  <a:pt x="1101969" y="6288063"/>
                  <a:pt x="705729" y="6398260"/>
                  <a:pt x="675249" y="6356057"/>
                </a:cubicBezTo>
                <a:cubicBezTo>
                  <a:pt x="644769" y="6313854"/>
                  <a:pt x="951914" y="6133318"/>
                  <a:pt x="956603" y="6088771"/>
                </a:cubicBezTo>
                <a:cubicBezTo>
                  <a:pt x="961292" y="6044224"/>
                  <a:pt x="701040" y="6149731"/>
                  <a:pt x="703385" y="6088771"/>
                </a:cubicBezTo>
                <a:cubicBezTo>
                  <a:pt x="705730" y="6027811"/>
                  <a:pt x="1052732" y="5725356"/>
                  <a:pt x="970671" y="5723011"/>
                </a:cubicBezTo>
                <a:cubicBezTo>
                  <a:pt x="888610" y="5720666"/>
                  <a:pt x="293077" y="6086426"/>
                  <a:pt x="211016" y="6074703"/>
                </a:cubicBezTo>
                <a:cubicBezTo>
                  <a:pt x="128955" y="6062980"/>
                  <a:pt x="480647" y="5711287"/>
                  <a:pt x="478302" y="5652672"/>
                </a:cubicBezTo>
                <a:cubicBezTo>
                  <a:pt x="475957" y="5594057"/>
                  <a:pt x="187570" y="5772248"/>
                  <a:pt x="196948" y="5723011"/>
                </a:cubicBezTo>
                <a:cubicBezTo>
                  <a:pt x="206326" y="5673774"/>
                  <a:pt x="527539" y="5420556"/>
                  <a:pt x="534573" y="5357251"/>
                </a:cubicBezTo>
                <a:cubicBezTo>
                  <a:pt x="541607" y="5293946"/>
                  <a:pt x="243840" y="5542475"/>
                  <a:pt x="239151" y="5343183"/>
                </a:cubicBezTo>
                <a:cubicBezTo>
                  <a:pt x="234462" y="5143891"/>
                  <a:pt x="508782" y="4557737"/>
                  <a:pt x="506437" y="4161497"/>
                </a:cubicBezTo>
                <a:cubicBezTo>
                  <a:pt x="504092" y="3765257"/>
                  <a:pt x="211015" y="3378395"/>
                  <a:pt x="225083" y="2965743"/>
                </a:cubicBezTo>
                <a:cubicBezTo>
                  <a:pt x="239151" y="2553091"/>
                  <a:pt x="604911" y="2025552"/>
                  <a:pt x="590843" y="1685583"/>
                </a:cubicBezTo>
                <a:cubicBezTo>
                  <a:pt x="576775" y="1345614"/>
                  <a:pt x="147711" y="1031436"/>
                  <a:pt x="140677" y="925928"/>
                </a:cubicBezTo>
                <a:cubicBezTo>
                  <a:pt x="133643" y="820420"/>
                  <a:pt x="569741" y="1120531"/>
                  <a:pt x="548640" y="1052537"/>
                </a:cubicBezTo>
                <a:cubicBezTo>
                  <a:pt x="527539" y="984543"/>
                  <a:pt x="0" y="564856"/>
                  <a:pt x="0" y="517964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choose yellow.wav">
            <a:hlinkClick r:id="" action="ppaction://media"/>
          </p:cNvPr>
          <p:cNvPicPr>
            <a:picLocks noRot="1" noChangeAspect="1"/>
          </p:cNvPicPr>
          <p:nvPr>
            <a:wavAudioFile r:embed="rId1" name="choose yellow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2057400"/>
            <a:ext cx="17383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5114925"/>
            <a:ext cx="1420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reeform 68"/>
          <p:cNvSpPr>
            <a:spLocks noChangeAspect="1"/>
          </p:cNvSpPr>
          <p:nvPr/>
        </p:nvSpPr>
        <p:spPr bwMode="auto">
          <a:xfrm>
            <a:off x="838200" y="3657600"/>
            <a:ext cx="3246438" cy="2590800"/>
          </a:xfrm>
          <a:custGeom>
            <a:avLst/>
            <a:gdLst/>
            <a:ahLst/>
            <a:cxnLst>
              <a:cxn ang="0">
                <a:pos x="2065" y="1287"/>
              </a:cxn>
              <a:cxn ang="0">
                <a:pos x="2180" y="349"/>
              </a:cxn>
              <a:cxn ang="0">
                <a:pos x="2887" y="15"/>
              </a:cxn>
              <a:cxn ang="0">
                <a:pos x="3260" y="439"/>
              </a:cxn>
              <a:cxn ang="0">
                <a:pos x="3325" y="1005"/>
              </a:cxn>
              <a:cxn ang="0">
                <a:pos x="4519" y="840"/>
              </a:cxn>
              <a:cxn ang="0">
                <a:pos x="4145" y="1380"/>
              </a:cxn>
              <a:cxn ang="0">
                <a:pos x="5073" y="1673"/>
              </a:cxn>
              <a:cxn ang="0">
                <a:pos x="4706" y="2100"/>
              </a:cxn>
              <a:cxn ang="0">
                <a:pos x="6202" y="2100"/>
              </a:cxn>
              <a:cxn ang="0">
                <a:pos x="6202" y="2460"/>
              </a:cxn>
              <a:cxn ang="0">
                <a:pos x="5080" y="3000"/>
              </a:cxn>
              <a:cxn ang="0">
                <a:pos x="6192" y="3486"/>
              </a:cxn>
              <a:cxn ang="0">
                <a:pos x="6576" y="3900"/>
              </a:cxn>
              <a:cxn ang="0">
                <a:pos x="6015" y="4080"/>
              </a:cxn>
              <a:cxn ang="0">
                <a:pos x="4706" y="3900"/>
              </a:cxn>
              <a:cxn ang="0">
                <a:pos x="5317" y="4682"/>
              </a:cxn>
              <a:cxn ang="0">
                <a:pos x="5112" y="5247"/>
              </a:cxn>
              <a:cxn ang="0">
                <a:pos x="4302" y="4810"/>
              </a:cxn>
              <a:cxn ang="0">
                <a:pos x="3584" y="4080"/>
              </a:cxn>
              <a:cxn ang="0">
                <a:pos x="2649" y="4980"/>
              </a:cxn>
              <a:cxn ang="0">
                <a:pos x="2142" y="3975"/>
              </a:cxn>
              <a:cxn ang="0">
                <a:pos x="1602" y="4759"/>
              </a:cxn>
              <a:cxn ang="0">
                <a:pos x="779" y="4707"/>
              </a:cxn>
              <a:cxn ang="0">
                <a:pos x="676" y="3975"/>
              </a:cxn>
              <a:cxn ang="0">
                <a:pos x="1527" y="3360"/>
              </a:cxn>
              <a:cxn ang="0">
                <a:pos x="218" y="3000"/>
              </a:cxn>
              <a:cxn ang="0">
                <a:pos x="218" y="2280"/>
              </a:cxn>
              <a:cxn ang="0">
                <a:pos x="1447" y="2290"/>
              </a:cxn>
              <a:cxn ang="0">
                <a:pos x="933" y="1853"/>
              </a:cxn>
              <a:cxn ang="0">
                <a:pos x="779" y="1200"/>
              </a:cxn>
              <a:cxn ang="0">
                <a:pos x="2065" y="1287"/>
              </a:cxn>
            </a:cxnLst>
            <a:rect l="0" t="0" r="r" b="b"/>
            <a:pathLst>
              <a:path w="6605" h="5268">
                <a:moveTo>
                  <a:pt x="2065" y="1287"/>
                </a:moveTo>
                <a:cubicBezTo>
                  <a:pt x="1962" y="773"/>
                  <a:pt x="2051" y="574"/>
                  <a:pt x="2180" y="349"/>
                </a:cubicBezTo>
                <a:cubicBezTo>
                  <a:pt x="2317" y="137"/>
                  <a:pt x="2707" y="0"/>
                  <a:pt x="2887" y="15"/>
                </a:cubicBezTo>
                <a:cubicBezTo>
                  <a:pt x="3067" y="30"/>
                  <a:pt x="3187" y="274"/>
                  <a:pt x="3260" y="439"/>
                </a:cubicBezTo>
                <a:cubicBezTo>
                  <a:pt x="3333" y="604"/>
                  <a:pt x="3115" y="938"/>
                  <a:pt x="3325" y="1005"/>
                </a:cubicBezTo>
                <a:cubicBezTo>
                  <a:pt x="3535" y="1072"/>
                  <a:pt x="4382" y="778"/>
                  <a:pt x="4519" y="840"/>
                </a:cubicBezTo>
                <a:cubicBezTo>
                  <a:pt x="4656" y="902"/>
                  <a:pt x="4053" y="1241"/>
                  <a:pt x="4145" y="1380"/>
                </a:cubicBezTo>
                <a:cubicBezTo>
                  <a:pt x="4237" y="1519"/>
                  <a:pt x="4979" y="1553"/>
                  <a:pt x="5073" y="1673"/>
                </a:cubicBezTo>
                <a:cubicBezTo>
                  <a:pt x="5167" y="1793"/>
                  <a:pt x="4518" y="2029"/>
                  <a:pt x="4706" y="2100"/>
                </a:cubicBezTo>
                <a:cubicBezTo>
                  <a:pt x="4894" y="2171"/>
                  <a:pt x="5953" y="2040"/>
                  <a:pt x="6202" y="2100"/>
                </a:cubicBezTo>
                <a:cubicBezTo>
                  <a:pt x="6451" y="2160"/>
                  <a:pt x="6389" y="2310"/>
                  <a:pt x="6202" y="2460"/>
                </a:cubicBezTo>
                <a:cubicBezTo>
                  <a:pt x="6015" y="2610"/>
                  <a:pt x="5082" y="2829"/>
                  <a:pt x="5080" y="3000"/>
                </a:cubicBezTo>
                <a:cubicBezTo>
                  <a:pt x="5078" y="3171"/>
                  <a:pt x="5943" y="3336"/>
                  <a:pt x="6192" y="3486"/>
                </a:cubicBezTo>
                <a:cubicBezTo>
                  <a:pt x="6441" y="3636"/>
                  <a:pt x="6605" y="3801"/>
                  <a:pt x="6576" y="3900"/>
                </a:cubicBezTo>
                <a:cubicBezTo>
                  <a:pt x="6547" y="3999"/>
                  <a:pt x="6327" y="4080"/>
                  <a:pt x="6015" y="4080"/>
                </a:cubicBezTo>
                <a:cubicBezTo>
                  <a:pt x="5703" y="4080"/>
                  <a:pt x="4822" y="3800"/>
                  <a:pt x="4706" y="3900"/>
                </a:cubicBezTo>
                <a:cubicBezTo>
                  <a:pt x="4590" y="4000"/>
                  <a:pt x="5249" y="4458"/>
                  <a:pt x="5317" y="4682"/>
                </a:cubicBezTo>
                <a:cubicBezTo>
                  <a:pt x="5385" y="4906"/>
                  <a:pt x="5281" y="5226"/>
                  <a:pt x="5112" y="5247"/>
                </a:cubicBezTo>
                <a:cubicBezTo>
                  <a:pt x="4943" y="5268"/>
                  <a:pt x="4557" y="5004"/>
                  <a:pt x="4302" y="4810"/>
                </a:cubicBezTo>
                <a:cubicBezTo>
                  <a:pt x="4047" y="4616"/>
                  <a:pt x="3859" y="4052"/>
                  <a:pt x="3584" y="4080"/>
                </a:cubicBezTo>
                <a:cubicBezTo>
                  <a:pt x="3309" y="4108"/>
                  <a:pt x="2889" y="4998"/>
                  <a:pt x="2649" y="4980"/>
                </a:cubicBezTo>
                <a:cubicBezTo>
                  <a:pt x="2409" y="4962"/>
                  <a:pt x="2316" y="4012"/>
                  <a:pt x="2142" y="3975"/>
                </a:cubicBezTo>
                <a:cubicBezTo>
                  <a:pt x="1968" y="3938"/>
                  <a:pt x="1829" y="4637"/>
                  <a:pt x="1602" y="4759"/>
                </a:cubicBezTo>
                <a:cubicBezTo>
                  <a:pt x="1375" y="4881"/>
                  <a:pt x="933" y="4838"/>
                  <a:pt x="779" y="4707"/>
                </a:cubicBezTo>
                <a:cubicBezTo>
                  <a:pt x="625" y="4576"/>
                  <a:pt x="551" y="4199"/>
                  <a:pt x="676" y="3975"/>
                </a:cubicBezTo>
                <a:cubicBezTo>
                  <a:pt x="801" y="3751"/>
                  <a:pt x="1603" y="3522"/>
                  <a:pt x="1527" y="3360"/>
                </a:cubicBezTo>
                <a:cubicBezTo>
                  <a:pt x="1451" y="3198"/>
                  <a:pt x="436" y="3180"/>
                  <a:pt x="218" y="3000"/>
                </a:cubicBezTo>
                <a:cubicBezTo>
                  <a:pt x="0" y="2820"/>
                  <a:pt x="13" y="2398"/>
                  <a:pt x="218" y="2280"/>
                </a:cubicBezTo>
                <a:cubicBezTo>
                  <a:pt x="423" y="2162"/>
                  <a:pt x="1328" y="2361"/>
                  <a:pt x="1447" y="2290"/>
                </a:cubicBezTo>
                <a:cubicBezTo>
                  <a:pt x="1566" y="2219"/>
                  <a:pt x="1044" y="2035"/>
                  <a:pt x="933" y="1853"/>
                </a:cubicBezTo>
                <a:cubicBezTo>
                  <a:pt x="822" y="1671"/>
                  <a:pt x="590" y="1294"/>
                  <a:pt x="779" y="1200"/>
                </a:cubicBezTo>
                <a:cubicBezTo>
                  <a:pt x="968" y="1106"/>
                  <a:pt x="1832" y="1429"/>
                  <a:pt x="2065" y="12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 cmpd="sng">
            <a:solidFill>
              <a:schemeClr val="tx1"/>
            </a:solidFill>
            <a:round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685800"/>
            <a:ext cx="3124200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0200" y="457200"/>
            <a:ext cx="31400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70525" y="3402013"/>
            <a:ext cx="3368675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67200" y="914400"/>
            <a:ext cx="6048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48600" y="3048000"/>
            <a:ext cx="614363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14400" y="3048000"/>
            <a:ext cx="638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5334000"/>
            <a:ext cx="638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No M.wav">
            <a:hlinkClick r:id="" action="ppaction://media"/>
          </p:cNvPr>
          <p:cNvPicPr>
            <a:picLocks noRot="1" noChangeAspect="1"/>
          </p:cNvPicPr>
          <p:nvPr>
            <a:wavAudioFile r:embed="rId2" name="No M.wav"/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292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No M.wav">
            <a:hlinkClick r:id="" action="ppaction://media"/>
          </p:cNvPr>
          <p:cNvPicPr>
            <a:picLocks noRot="1" noChangeAspect="1"/>
          </p:cNvPicPr>
          <p:nvPr>
            <a:wavAudioFile r:embed="rId2" name="No M.wav"/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62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No M.wav">
            <a:hlinkClick r:id="" action="ppaction://media"/>
          </p:cNvPr>
          <p:cNvPicPr>
            <a:picLocks noRot="1" noChangeAspect="1"/>
          </p:cNvPicPr>
          <p:nvPr>
            <a:wavAudioFile r:embed="rId2" name="No M.wav"/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960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yes M.wav">
            <a:hlinkClick r:id="" action="ppaction://media"/>
          </p:cNvPr>
          <p:cNvPicPr>
            <a:picLocks noRot="1" noChangeAspect="1"/>
          </p:cNvPicPr>
          <p:nvPr>
            <a:wavAudioFile r:embed="rId3" name="yes M.wav"/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71800" y="381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choose white.wav">
            <a:hlinkClick r:id="" action="ppaction://media"/>
          </p:cNvPr>
          <p:cNvPicPr>
            <a:picLocks noRot="1" noChangeAspect="1"/>
          </p:cNvPicPr>
          <p:nvPr>
            <a:wavAudioFile r:embed="rId4" name="choose white.wav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76800" y="1676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choose white.wav">
            <a:hlinkClick r:id="" action="ppaction://media"/>
          </p:cNvPr>
          <p:cNvPicPr>
            <a:picLocks noRot="1" noChangeAspect="1"/>
          </p:cNvPicPr>
          <p:nvPr>
            <a:wavAudioFile r:embed="rId4" name="choose white.wav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29200" y="1828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4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48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10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0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10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showWhenStopped="0"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showWhenStopped="0"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34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7000" y="101600"/>
            <a:ext cx="8870950" cy="6683375"/>
          </a:xfrm>
          <a:custGeom>
            <a:avLst/>
            <a:gdLst>
              <a:gd name="connsiteX0" fmla="*/ 0 w 8916572"/>
              <a:gd name="connsiteY0" fmla="*/ 539262 h 6705601"/>
              <a:gd name="connsiteX1" fmla="*/ 548640 w 8916572"/>
              <a:gd name="connsiteY1" fmla="*/ 792481 h 6705601"/>
              <a:gd name="connsiteX2" fmla="*/ 464234 w 8916572"/>
              <a:gd name="connsiteY2" fmla="*/ 159435 h 6705601"/>
              <a:gd name="connsiteX3" fmla="*/ 886265 w 8916572"/>
              <a:gd name="connsiteY3" fmla="*/ 342315 h 6705601"/>
              <a:gd name="connsiteX4" fmla="*/ 1209822 w 8916572"/>
              <a:gd name="connsiteY4" fmla="*/ 131299 h 6705601"/>
              <a:gd name="connsiteX5" fmla="*/ 1828800 w 8916572"/>
              <a:gd name="connsiteY5" fmla="*/ 89096 h 6705601"/>
              <a:gd name="connsiteX6" fmla="*/ 3474720 w 8916572"/>
              <a:gd name="connsiteY6" fmla="*/ 665872 h 6705601"/>
              <a:gd name="connsiteX7" fmla="*/ 5106573 w 8916572"/>
              <a:gd name="connsiteY7" fmla="*/ 159435 h 6705601"/>
              <a:gd name="connsiteX8" fmla="*/ 6569613 w 8916572"/>
              <a:gd name="connsiteY8" fmla="*/ 201638 h 6705601"/>
              <a:gd name="connsiteX9" fmla="*/ 6850966 w 8916572"/>
              <a:gd name="connsiteY9" fmla="*/ 356382 h 6705601"/>
              <a:gd name="connsiteX10" fmla="*/ 7244862 w 8916572"/>
              <a:gd name="connsiteY10" fmla="*/ 131299 h 6705601"/>
              <a:gd name="connsiteX11" fmla="*/ 7272997 w 8916572"/>
              <a:gd name="connsiteY11" fmla="*/ 370450 h 6705601"/>
              <a:gd name="connsiteX12" fmla="*/ 7568419 w 8916572"/>
              <a:gd name="connsiteY12" fmla="*/ 215706 h 6705601"/>
              <a:gd name="connsiteX13" fmla="*/ 7582486 w 8916572"/>
              <a:gd name="connsiteY13" fmla="*/ 426721 h 6705601"/>
              <a:gd name="connsiteX14" fmla="*/ 7751299 w 8916572"/>
              <a:gd name="connsiteY14" fmla="*/ 271976 h 6705601"/>
              <a:gd name="connsiteX15" fmla="*/ 7709096 w 8916572"/>
              <a:gd name="connsiteY15" fmla="*/ 694007 h 6705601"/>
              <a:gd name="connsiteX16" fmla="*/ 8271803 w 8916572"/>
              <a:gd name="connsiteY16" fmla="*/ 145367 h 6705601"/>
              <a:gd name="connsiteX17" fmla="*/ 8074856 w 8916572"/>
              <a:gd name="connsiteY17" fmla="*/ 665872 h 6705601"/>
              <a:gd name="connsiteX18" fmla="*/ 8496886 w 8916572"/>
              <a:gd name="connsiteY18" fmla="*/ 539262 h 6705601"/>
              <a:gd name="connsiteX19" fmla="*/ 8356209 w 8916572"/>
              <a:gd name="connsiteY19" fmla="*/ 876887 h 6705601"/>
              <a:gd name="connsiteX20" fmla="*/ 8623496 w 8916572"/>
              <a:gd name="connsiteY20" fmla="*/ 1566204 h 6705601"/>
              <a:gd name="connsiteX21" fmla="*/ 8426548 w 8916572"/>
              <a:gd name="connsiteY21" fmla="*/ 2030438 h 6705601"/>
              <a:gd name="connsiteX22" fmla="*/ 8820443 w 8916572"/>
              <a:gd name="connsiteY22" fmla="*/ 2382130 h 6705601"/>
              <a:gd name="connsiteX23" fmla="*/ 8314006 w 8916572"/>
              <a:gd name="connsiteY23" fmla="*/ 3029244 h 6705601"/>
              <a:gd name="connsiteX24" fmla="*/ 8862646 w 8916572"/>
              <a:gd name="connsiteY24" fmla="*/ 3620087 h 6705601"/>
              <a:gd name="connsiteX25" fmla="*/ 8637563 w 8916572"/>
              <a:gd name="connsiteY25" fmla="*/ 5828715 h 6705601"/>
              <a:gd name="connsiteX26" fmla="*/ 8356209 w 8916572"/>
              <a:gd name="connsiteY26" fmla="*/ 5913121 h 6705601"/>
              <a:gd name="connsiteX27" fmla="*/ 8595360 w 8916572"/>
              <a:gd name="connsiteY27" fmla="*/ 6335152 h 6705601"/>
              <a:gd name="connsiteX28" fmla="*/ 8159262 w 8916572"/>
              <a:gd name="connsiteY28" fmla="*/ 6138204 h 6705601"/>
              <a:gd name="connsiteX29" fmla="*/ 8173329 w 8916572"/>
              <a:gd name="connsiteY29" fmla="*/ 6433626 h 6705601"/>
              <a:gd name="connsiteX30" fmla="*/ 7877908 w 8916572"/>
              <a:gd name="connsiteY30" fmla="*/ 6166339 h 6705601"/>
              <a:gd name="connsiteX31" fmla="*/ 7807569 w 8916572"/>
              <a:gd name="connsiteY31" fmla="*/ 6433626 h 6705601"/>
              <a:gd name="connsiteX32" fmla="*/ 6850966 w 8916572"/>
              <a:gd name="connsiteY32" fmla="*/ 6377355 h 6705601"/>
              <a:gd name="connsiteX33" fmla="*/ 6203853 w 8916572"/>
              <a:gd name="connsiteY33" fmla="*/ 6588370 h 6705601"/>
              <a:gd name="connsiteX34" fmla="*/ 3657600 w 8916572"/>
              <a:gd name="connsiteY34" fmla="*/ 6391422 h 6705601"/>
              <a:gd name="connsiteX35" fmla="*/ 900333 w 8916572"/>
              <a:gd name="connsiteY35" fmla="*/ 6700912 h 6705601"/>
              <a:gd name="connsiteX36" fmla="*/ 1139483 w 8916572"/>
              <a:gd name="connsiteY36" fmla="*/ 6363287 h 6705601"/>
              <a:gd name="connsiteX37" fmla="*/ 675249 w 8916572"/>
              <a:gd name="connsiteY37" fmla="*/ 6377355 h 6705601"/>
              <a:gd name="connsiteX38" fmla="*/ 956603 w 8916572"/>
              <a:gd name="connsiteY38" fmla="*/ 6110069 h 6705601"/>
              <a:gd name="connsiteX39" fmla="*/ 703385 w 8916572"/>
              <a:gd name="connsiteY39" fmla="*/ 6110069 h 6705601"/>
              <a:gd name="connsiteX40" fmla="*/ 970671 w 8916572"/>
              <a:gd name="connsiteY40" fmla="*/ 5744309 h 6705601"/>
              <a:gd name="connsiteX41" fmla="*/ 211016 w 8916572"/>
              <a:gd name="connsiteY41" fmla="*/ 6096001 h 6705601"/>
              <a:gd name="connsiteX42" fmla="*/ 478302 w 8916572"/>
              <a:gd name="connsiteY42" fmla="*/ 5673970 h 6705601"/>
              <a:gd name="connsiteX43" fmla="*/ 196948 w 8916572"/>
              <a:gd name="connsiteY43" fmla="*/ 5744309 h 6705601"/>
              <a:gd name="connsiteX44" fmla="*/ 534573 w 8916572"/>
              <a:gd name="connsiteY44" fmla="*/ 5378549 h 6705601"/>
              <a:gd name="connsiteX45" fmla="*/ 239151 w 8916572"/>
              <a:gd name="connsiteY45" fmla="*/ 5364481 h 6705601"/>
              <a:gd name="connsiteX46" fmla="*/ 506437 w 8916572"/>
              <a:gd name="connsiteY46" fmla="*/ 4182795 h 6705601"/>
              <a:gd name="connsiteX47" fmla="*/ 225083 w 8916572"/>
              <a:gd name="connsiteY47" fmla="*/ 2987041 h 6705601"/>
              <a:gd name="connsiteX48" fmla="*/ 590843 w 8916572"/>
              <a:gd name="connsiteY48" fmla="*/ 1706881 h 6705601"/>
              <a:gd name="connsiteX49" fmla="*/ 140677 w 8916572"/>
              <a:gd name="connsiteY49" fmla="*/ 947226 h 6705601"/>
              <a:gd name="connsiteX50" fmla="*/ 548640 w 8916572"/>
              <a:gd name="connsiteY50" fmla="*/ 1073835 h 6705601"/>
              <a:gd name="connsiteX51" fmla="*/ 0 w 8916572"/>
              <a:gd name="connsiteY51" fmla="*/ 539262 h 6705601"/>
              <a:gd name="connsiteX0" fmla="*/ 0 w 8916572"/>
              <a:gd name="connsiteY0" fmla="*/ 539262 h 6705601"/>
              <a:gd name="connsiteX1" fmla="*/ 548640 w 8916572"/>
              <a:gd name="connsiteY1" fmla="*/ 792481 h 6705601"/>
              <a:gd name="connsiteX2" fmla="*/ 464234 w 8916572"/>
              <a:gd name="connsiteY2" fmla="*/ 159435 h 6705601"/>
              <a:gd name="connsiteX3" fmla="*/ 886265 w 8916572"/>
              <a:gd name="connsiteY3" fmla="*/ 342315 h 6705601"/>
              <a:gd name="connsiteX4" fmla="*/ 1209822 w 8916572"/>
              <a:gd name="connsiteY4" fmla="*/ 131299 h 6705601"/>
              <a:gd name="connsiteX5" fmla="*/ 1828800 w 8916572"/>
              <a:gd name="connsiteY5" fmla="*/ 89096 h 6705601"/>
              <a:gd name="connsiteX6" fmla="*/ 3474720 w 8916572"/>
              <a:gd name="connsiteY6" fmla="*/ 665872 h 6705601"/>
              <a:gd name="connsiteX7" fmla="*/ 3502856 w 8916572"/>
              <a:gd name="connsiteY7" fmla="*/ 298939 h 6705601"/>
              <a:gd name="connsiteX8" fmla="*/ 5106573 w 8916572"/>
              <a:gd name="connsiteY8" fmla="*/ 159435 h 6705601"/>
              <a:gd name="connsiteX9" fmla="*/ 6569613 w 8916572"/>
              <a:gd name="connsiteY9" fmla="*/ 201638 h 6705601"/>
              <a:gd name="connsiteX10" fmla="*/ 6850966 w 8916572"/>
              <a:gd name="connsiteY10" fmla="*/ 356382 h 6705601"/>
              <a:gd name="connsiteX11" fmla="*/ 7244862 w 8916572"/>
              <a:gd name="connsiteY11" fmla="*/ 131299 h 6705601"/>
              <a:gd name="connsiteX12" fmla="*/ 7272997 w 8916572"/>
              <a:gd name="connsiteY12" fmla="*/ 370450 h 6705601"/>
              <a:gd name="connsiteX13" fmla="*/ 7568419 w 8916572"/>
              <a:gd name="connsiteY13" fmla="*/ 215706 h 6705601"/>
              <a:gd name="connsiteX14" fmla="*/ 7582486 w 8916572"/>
              <a:gd name="connsiteY14" fmla="*/ 426721 h 6705601"/>
              <a:gd name="connsiteX15" fmla="*/ 7751299 w 8916572"/>
              <a:gd name="connsiteY15" fmla="*/ 271976 h 6705601"/>
              <a:gd name="connsiteX16" fmla="*/ 7709096 w 8916572"/>
              <a:gd name="connsiteY16" fmla="*/ 694007 h 6705601"/>
              <a:gd name="connsiteX17" fmla="*/ 8271803 w 8916572"/>
              <a:gd name="connsiteY17" fmla="*/ 145367 h 6705601"/>
              <a:gd name="connsiteX18" fmla="*/ 8074856 w 8916572"/>
              <a:gd name="connsiteY18" fmla="*/ 665872 h 6705601"/>
              <a:gd name="connsiteX19" fmla="*/ 8496886 w 8916572"/>
              <a:gd name="connsiteY19" fmla="*/ 539262 h 6705601"/>
              <a:gd name="connsiteX20" fmla="*/ 8356209 w 8916572"/>
              <a:gd name="connsiteY20" fmla="*/ 876887 h 6705601"/>
              <a:gd name="connsiteX21" fmla="*/ 8623496 w 8916572"/>
              <a:gd name="connsiteY21" fmla="*/ 1566204 h 6705601"/>
              <a:gd name="connsiteX22" fmla="*/ 8426548 w 8916572"/>
              <a:gd name="connsiteY22" fmla="*/ 2030438 h 6705601"/>
              <a:gd name="connsiteX23" fmla="*/ 8820443 w 8916572"/>
              <a:gd name="connsiteY23" fmla="*/ 2382130 h 6705601"/>
              <a:gd name="connsiteX24" fmla="*/ 8314006 w 8916572"/>
              <a:gd name="connsiteY24" fmla="*/ 3029244 h 6705601"/>
              <a:gd name="connsiteX25" fmla="*/ 8862646 w 8916572"/>
              <a:gd name="connsiteY25" fmla="*/ 3620087 h 6705601"/>
              <a:gd name="connsiteX26" fmla="*/ 8637563 w 8916572"/>
              <a:gd name="connsiteY26" fmla="*/ 5828715 h 6705601"/>
              <a:gd name="connsiteX27" fmla="*/ 8356209 w 8916572"/>
              <a:gd name="connsiteY27" fmla="*/ 5913121 h 6705601"/>
              <a:gd name="connsiteX28" fmla="*/ 8595360 w 8916572"/>
              <a:gd name="connsiteY28" fmla="*/ 6335152 h 6705601"/>
              <a:gd name="connsiteX29" fmla="*/ 8159262 w 8916572"/>
              <a:gd name="connsiteY29" fmla="*/ 6138204 h 6705601"/>
              <a:gd name="connsiteX30" fmla="*/ 8173329 w 8916572"/>
              <a:gd name="connsiteY30" fmla="*/ 6433626 h 6705601"/>
              <a:gd name="connsiteX31" fmla="*/ 7877908 w 8916572"/>
              <a:gd name="connsiteY31" fmla="*/ 6166339 h 6705601"/>
              <a:gd name="connsiteX32" fmla="*/ 7807569 w 8916572"/>
              <a:gd name="connsiteY32" fmla="*/ 6433626 h 6705601"/>
              <a:gd name="connsiteX33" fmla="*/ 6850966 w 8916572"/>
              <a:gd name="connsiteY33" fmla="*/ 6377355 h 6705601"/>
              <a:gd name="connsiteX34" fmla="*/ 6203853 w 8916572"/>
              <a:gd name="connsiteY34" fmla="*/ 6588370 h 6705601"/>
              <a:gd name="connsiteX35" fmla="*/ 3657600 w 8916572"/>
              <a:gd name="connsiteY35" fmla="*/ 6391422 h 6705601"/>
              <a:gd name="connsiteX36" fmla="*/ 900333 w 8916572"/>
              <a:gd name="connsiteY36" fmla="*/ 6700912 h 6705601"/>
              <a:gd name="connsiteX37" fmla="*/ 1139483 w 8916572"/>
              <a:gd name="connsiteY37" fmla="*/ 6363287 h 6705601"/>
              <a:gd name="connsiteX38" fmla="*/ 675249 w 8916572"/>
              <a:gd name="connsiteY38" fmla="*/ 6377355 h 6705601"/>
              <a:gd name="connsiteX39" fmla="*/ 956603 w 8916572"/>
              <a:gd name="connsiteY39" fmla="*/ 6110069 h 6705601"/>
              <a:gd name="connsiteX40" fmla="*/ 703385 w 8916572"/>
              <a:gd name="connsiteY40" fmla="*/ 6110069 h 6705601"/>
              <a:gd name="connsiteX41" fmla="*/ 970671 w 8916572"/>
              <a:gd name="connsiteY41" fmla="*/ 5744309 h 6705601"/>
              <a:gd name="connsiteX42" fmla="*/ 211016 w 8916572"/>
              <a:gd name="connsiteY42" fmla="*/ 6096001 h 6705601"/>
              <a:gd name="connsiteX43" fmla="*/ 478302 w 8916572"/>
              <a:gd name="connsiteY43" fmla="*/ 5673970 h 6705601"/>
              <a:gd name="connsiteX44" fmla="*/ 196948 w 8916572"/>
              <a:gd name="connsiteY44" fmla="*/ 5744309 h 6705601"/>
              <a:gd name="connsiteX45" fmla="*/ 534573 w 8916572"/>
              <a:gd name="connsiteY45" fmla="*/ 5378549 h 6705601"/>
              <a:gd name="connsiteX46" fmla="*/ 239151 w 8916572"/>
              <a:gd name="connsiteY46" fmla="*/ 5364481 h 6705601"/>
              <a:gd name="connsiteX47" fmla="*/ 506437 w 8916572"/>
              <a:gd name="connsiteY47" fmla="*/ 4182795 h 6705601"/>
              <a:gd name="connsiteX48" fmla="*/ 225083 w 8916572"/>
              <a:gd name="connsiteY48" fmla="*/ 2987041 h 6705601"/>
              <a:gd name="connsiteX49" fmla="*/ 590843 w 8916572"/>
              <a:gd name="connsiteY49" fmla="*/ 1706881 h 6705601"/>
              <a:gd name="connsiteX50" fmla="*/ 140677 w 8916572"/>
              <a:gd name="connsiteY50" fmla="*/ 947226 h 6705601"/>
              <a:gd name="connsiteX51" fmla="*/ 548640 w 8916572"/>
              <a:gd name="connsiteY51" fmla="*/ 1073835 h 6705601"/>
              <a:gd name="connsiteX52" fmla="*/ 0 w 8916572"/>
              <a:gd name="connsiteY52" fmla="*/ 539262 h 6705601"/>
              <a:gd name="connsiteX0" fmla="*/ 0 w 8916572"/>
              <a:gd name="connsiteY0" fmla="*/ 517964 h 6684303"/>
              <a:gd name="connsiteX1" fmla="*/ 548640 w 8916572"/>
              <a:gd name="connsiteY1" fmla="*/ 771183 h 6684303"/>
              <a:gd name="connsiteX2" fmla="*/ 464234 w 8916572"/>
              <a:gd name="connsiteY2" fmla="*/ 138137 h 6684303"/>
              <a:gd name="connsiteX3" fmla="*/ 886265 w 8916572"/>
              <a:gd name="connsiteY3" fmla="*/ 321017 h 6684303"/>
              <a:gd name="connsiteX4" fmla="*/ 1209822 w 8916572"/>
              <a:gd name="connsiteY4" fmla="*/ 110001 h 6684303"/>
              <a:gd name="connsiteX5" fmla="*/ 1828800 w 8916572"/>
              <a:gd name="connsiteY5" fmla="*/ 67798 h 6684303"/>
              <a:gd name="connsiteX6" fmla="*/ 3474720 w 8916572"/>
              <a:gd name="connsiteY6" fmla="*/ 34974 h 6684303"/>
              <a:gd name="connsiteX7" fmla="*/ 3502856 w 8916572"/>
              <a:gd name="connsiteY7" fmla="*/ 277641 h 6684303"/>
              <a:gd name="connsiteX8" fmla="*/ 5106573 w 8916572"/>
              <a:gd name="connsiteY8" fmla="*/ 138137 h 6684303"/>
              <a:gd name="connsiteX9" fmla="*/ 6569613 w 8916572"/>
              <a:gd name="connsiteY9" fmla="*/ 180340 h 6684303"/>
              <a:gd name="connsiteX10" fmla="*/ 6850966 w 8916572"/>
              <a:gd name="connsiteY10" fmla="*/ 335084 h 6684303"/>
              <a:gd name="connsiteX11" fmla="*/ 7244862 w 8916572"/>
              <a:gd name="connsiteY11" fmla="*/ 110001 h 6684303"/>
              <a:gd name="connsiteX12" fmla="*/ 7272997 w 8916572"/>
              <a:gd name="connsiteY12" fmla="*/ 349152 h 6684303"/>
              <a:gd name="connsiteX13" fmla="*/ 7568419 w 8916572"/>
              <a:gd name="connsiteY13" fmla="*/ 194408 h 6684303"/>
              <a:gd name="connsiteX14" fmla="*/ 7582486 w 8916572"/>
              <a:gd name="connsiteY14" fmla="*/ 405423 h 6684303"/>
              <a:gd name="connsiteX15" fmla="*/ 7751299 w 8916572"/>
              <a:gd name="connsiteY15" fmla="*/ 250678 h 6684303"/>
              <a:gd name="connsiteX16" fmla="*/ 7709096 w 8916572"/>
              <a:gd name="connsiteY16" fmla="*/ 672709 h 6684303"/>
              <a:gd name="connsiteX17" fmla="*/ 8271803 w 8916572"/>
              <a:gd name="connsiteY17" fmla="*/ 124069 h 6684303"/>
              <a:gd name="connsiteX18" fmla="*/ 8074856 w 8916572"/>
              <a:gd name="connsiteY18" fmla="*/ 644574 h 6684303"/>
              <a:gd name="connsiteX19" fmla="*/ 8496886 w 8916572"/>
              <a:gd name="connsiteY19" fmla="*/ 517964 h 6684303"/>
              <a:gd name="connsiteX20" fmla="*/ 8356209 w 8916572"/>
              <a:gd name="connsiteY20" fmla="*/ 855589 h 6684303"/>
              <a:gd name="connsiteX21" fmla="*/ 8623496 w 8916572"/>
              <a:gd name="connsiteY21" fmla="*/ 1544906 h 6684303"/>
              <a:gd name="connsiteX22" fmla="*/ 8426548 w 8916572"/>
              <a:gd name="connsiteY22" fmla="*/ 2009140 h 6684303"/>
              <a:gd name="connsiteX23" fmla="*/ 8820443 w 8916572"/>
              <a:gd name="connsiteY23" fmla="*/ 2360832 h 6684303"/>
              <a:gd name="connsiteX24" fmla="*/ 8314006 w 8916572"/>
              <a:gd name="connsiteY24" fmla="*/ 3007946 h 6684303"/>
              <a:gd name="connsiteX25" fmla="*/ 8862646 w 8916572"/>
              <a:gd name="connsiteY25" fmla="*/ 3598789 h 6684303"/>
              <a:gd name="connsiteX26" fmla="*/ 8637563 w 8916572"/>
              <a:gd name="connsiteY26" fmla="*/ 5807417 h 6684303"/>
              <a:gd name="connsiteX27" fmla="*/ 8356209 w 8916572"/>
              <a:gd name="connsiteY27" fmla="*/ 5891823 h 6684303"/>
              <a:gd name="connsiteX28" fmla="*/ 8595360 w 8916572"/>
              <a:gd name="connsiteY28" fmla="*/ 6313854 h 6684303"/>
              <a:gd name="connsiteX29" fmla="*/ 8159262 w 8916572"/>
              <a:gd name="connsiteY29" fmla="*/ 6116906 h 6684303"/>
              <a:gd name="connsiteX30" fmla="*/ 8173329 w 8916572"/>
              <a:gd name="connsiteY30" fmla="*/ 6412328 h 6684303"/>
              <a:gd name="connsiteX31" fmla="*/ 7877908 w 8916572"/>
              <a:gd name="connsiteY31" fmla="*/ 6145041 h 6684303"/>
              <a:gd name="connsiteX32" fmla="*/ 7807569 w 8916572"/>
              <a:gd name="connsiteY32" fmla="*/ 6412328 h 6684303"/>
              <a:gd name="connsiteX33" fmla="*/ 6850966 w 8916572"/>
              <a:gd name="connsiteY33" fmla="*/ 6356057 h 6684303"/>
              <a:gd name="connsiteX34" fmla="*/ 6203853 w 8916572"/>
              <a:gd name="connsiteY34" fmla="*/ 6567072 h 6684303"/>
              <a:gd name="connsiteX35" fmla="*/ 3657600 w 8916572"/>
              <a:gd name="connsiteY35" fmla="*/ 6370124 h 6684303"/>
              <a:gd name="connsiteX36" fmla="*/ 900333 w 8916572"/>
              <a:gd name="connsiteY36" fmla="*/ 6679614 h 6684303"/>
              <a:gd name="connsiteX37" fmla="*/ 1139483 w 8916572"/>
              <a:gd name="connsiteY37" fmla="*/ 6341989 h 6684303"/>
              <a:gd name="connsiteX38" fmla="*/ 675249 w 8916572"/>
              <a:gd name="connsiteY38" fmla="*/ 6356057 h 6684303"/>
              <a:gd name="connsiteX39" fmla="*/ 956603 w 8916572"/>
              <a:gd name="connsiteY39" fmla="*/ 6088771 h 6684303"/>
              <a:gd name="connsiteX40" fmla="*/ 703385 w 8916572"/>
              <a:gd name="connsiteY40" fmla="*/ 6088771 h 6684303"/>
              <a:gd name="connsiteX41" fmla="*/ 970671 w 8916572"/>
              <a:gd name="connsiteY41" fmla="*/ 5723011 h 6684303"/>
              <a:gd name="connsiteX42" fmla="*/ 211016 w 8916572"/>
              <a:gd name="connsiteY42" fmla="*/ 6074703 h 6684303"/>
              <a:gd name="connsiteX43" fmla="*/ 478302 w 8916572"/>
              <a:gd name="connsiteY43" fmla="*/ 5652672 h 6684303"/>
              <a:gd name="connsiteX44" fmla="*/ 196948 w 8916572"/>
              <a:gd name="connsiteY44" fmla="*/ 5723011 h 6684303"/>
              <a:gd name="connsiteX45" fmla="*/ 534573 w 8916572"/>
              <a:gd name="connsiteY45" fmla="*/ 5357251 h 6684303"/>
              <a:gd name="connsiteX46" fmla="*/ 239151 w 8916572"/>
              <a:gd name="connsiteY46" fmla="*/ 5343183 h 6684303"/>
              <a:gd name="connsiteX47" fmla="*/ 506437 w 8916572"/>
              <a:gd name="connsiteY47" fmla="*/ 4161497 h 6684303"/>
              <a:gd name="connsiteX48" fmla="*/ 225083 w 8916572"/>
              <a:gd name="connsiteY48" fmla="*/ 2965743 h 6684303"/>
              <a:gd name="connsiteX49" fmla="*/ 590843 w 8916572"/>
              <a:gd name="connsiteY49" fmla="*/ 1685583 h 6684303"/>
              <a:gd name="connsiteX50" fmla="*/ 140677 w 8916572"/>
              <a:gd name="connsiteY50" fmla="*/ 925928 h 6684303"/>
              <a:gd name="connsiteX51" fmla="*/ 548640 w 8916572"/>
              <a:gd name="connsiteY51" fmla="*/ 1052537 h 6684303"/>
              <a:gd name="connsiteX52" fmla="*/ 0 w 8916572"/>
              <a:gd name="connsiteY52" fmla="*/ 517964 h 6684303"/>
              <a:gd name="connsiteX0" fmla="*/ 0 w 8916572"/>
              <a:gd name="connsiteY0" fmla="*/ 517964 h 6684303"/>
              <a:gd name="connsiteX1" fmla="*/ 548640 w 8916572"/>
              <a:gd name="connsiteY1" fmla="*/ 771183 h 6684303"/>
              <a:gd name="connsiteX2" fmla="*/ 464234 w 8916572"/>
              <a:gd name="connsiteY2" fmla="*/ 138137 h 6684303"/>
              <a:gd name="connsiteX3" fmla="*/ 886265 w 8916572"/>
              <a:gd name="connsiteY3" fmla="*/ 321017 h 6684303"/>
              <a:gd name="connsiteX4" fmla="*/ 1209822 w 8916572"/>
              <a:gd name="connsiteY4" fmla="*/ 110001 h 6684303"/>
              <a:gd name="connsiteX5" fmla="*/ 1828800 w 8916572"/>
              <a:gd name="connsiteY5" fmla="*/ 67798 h 6684303"/>
              <a:gd name="connsiteX6" fmla="*/ 3474720 w 8916572"/>
              <a:gd name="connsiteY6" fmla="*/ 34974 h 6684303"/>
              <a:gd name="connsiteX7" fmla="*/ 4112456 w 8916572"/>
              <a:gd name="connsiteY7" fmla="*/ 277641 h 6684303"/>
              <a:gd name="connsiteX8" fmla="*/ 5106573 w 8916572"/>
              <a:gd name="connsiteY8" fmla="*/ 138137 h 6684303"/>
              <a:gd name="connsiteX9" fmla="*/ 6569613 w 8916572"/>
              <a:gd name="connsiteY9" fmla="*/ 180340 h 6684303"/>
              <a:gd name="connsiteX10" fmla="*/ 6850966 w 8916572"/>
              <a:gd name="connsiteY10" fmla="*/ 335084 h 6684303"/>
              <a:gd name="connsiteX11" fmla="*/ 7244862 w 8916572"/>
              <a:gd name="connsiteY11" fmla="*/ 110001 h 6684303"/>
              <a:gd name="connsiteX12" fmla="*/ 7272997 w 8916572"/>
              <a:gd name="connsiteY12" fmla="*/ 349152 h 6684303"/>
              <a:gd name="connsiteX13" fmla="*/ 7568419 w 8916572"/>
              <a:gd name="connsiteY13" fmla="*/ 194408 h 6684303"/>
              <a:gd name="connsiteX14" fmla="*/ 7582486 w 8916572"/>
              <a:gd name="connsiteY14" fmla="*/ 405423 h 6684303"/>
              <a:gd name="connsiteX15" fmla="*/ 7751299 w 8916572"/>
              <a:gd name="connsiteY15" fmla="*/ 250678 h 6684303"/>
              <a:gd name="connsiteX16" fmla="*/ 7709096 w 8916572"/>
              <a:gd name="connsiteY16" fmla="*/ 672709 h 6684303"/>
              <a:gd name="connsiteX17" fmla="*/ 8271803 w 8916572"/>
              <a:gd name="connsiteY17" fmla="*/ 124069 h 6684303"/>
              <a:gd name="connsiteX18" fmla="*/ 8074856 w 8916572"/>
              <a:gd name="connsiteY18" fmla="*/ 644574 h 6684303"/>
              <a:gd name="connsiteX19" fmla="*/ 8496886 w 8916572"/>
              <a:gd name="connsiteY19" fmla="*/ 517964 h 6684303"/>
              <a:gd name="connsiteX20" fmla="*/ 8356209 w 8916572"/>
              <a:gd name="connsiteY20" fmla="*/ 855589 h 6684303"/>
              <a:gd name="connsiteX21" fmla="*/ 8623496 w 8916572"/>
              <a:gd name="connsiteY21" fmla="*/ 1544906 h 6684303"/>
              <a:gd name="connsiteX22" fmla="*/ 8426548 w 8916572"/>
              <a:gd name="connsiteY22" fmla="*/ 2009140 h 6684303"/>
              <a:gd name="connsiteX23" fmla="*/ 8820443 w 8916572"/>
              <a:gd name="connsiteY23" fmla="*/ 2360832 h 6684303"/>
              <a:gd name="connsiteX24" fmla="*/ 8314006 w 8916572"/>
              <a:gd name="connsiteY24" fmla="*/ 3007946 h 6684303"/>
              <a:gd name="connsiteX25" fmla="*/ 8862646 w 8916572"/>
              <a:gd name="connsiteY25" fmla="*/ 3598789 h 6684303"/>
              <a:gd name="connsiteX26" fmla="*/ 8637563 w 8916572"/>
              <a:gd name="connsiteY26" fmla="*/ 5807417 h 6684303"/>
              <a:gd name="connsiteX27" fmla="*/ 8356209 w 8916572"/>
              <a:gd name="connsiteY27" fmla="*/ 5891823 h 6684303"/>
              <a:gd name="connsiteX28" fmla="*/ 8595360 w 8916572"/>
              <a:gd name="connsiteY28" fmla="*/ 6313854 h 6684303"/>
              <a:gd name="connsiteX29" fmla="*/ 8159262 w 8916572"/>
              <a:gd name="connsiteY29" fmla="*/ 6116906 h 6684303"/>
              <a:gd name="connsiteX30" fmla="*/ 8173329 w 8916572"/>
              <a:gd name="connsiteY30" fmla="*/ 6412328 h 6684303"/>
              <a:gd name="connsiteX31" fmla="*/ 7877908 w 8916572"/>
              <a:gd name="connsiteY31" fmla="*/ 6145041 h 6684303"/>
              <a:gd name="connsiteX32" fmla="*/ 7807569 w 8916572"/>
              <a:gd name="connsiteY32" fmla="*/ 6412328 h 6684303"/>
              <a:gd name="connsiteX33" fmla="*/ 6850966 w 8916572"/>
              <a:gd name="connsiteY33" fmla="*/ 6356057 h 6684303"/>
              <a:gd name="connsiteX34" fmla="*/ 6203853 w 8916572"/>
              <a:gd name="connsiteY34" fmla="*/ 6567072 h 6684303"/>
              <a:gd name="connsiteX35" fmla="*/ 3657600 w 8916572"/>
              <a:gd name="connsiteY35" fmla="*/ 6370124 h 6684303"/>
              <a:gd name="connsiteX36" fmla="*/ 900333 w 8916572"/>
              <a:gd name="connsiteY36" fmla="*/ 6679614 h 6684303"/>
              <a:gd name="connsiteX37" fmla="*/ 1139483 w 8916572"/>
              <a:gd name="connsiteY37" fmla="*/ 6341989 h 6684303"/>
              <a:gd name="connsiteX38" fmla="*/ 675249 w 8916572"/>
              <a:gd name="connsiteY38" fmla="*/ 6356057 h 6684303"/>
              <a:gd name="connsiteX39" fmla="*/ 956603 w 8916572"/>
              <a:gd name="connsiteY39" fmla="*/ 6088771 h 6684303"/>
              <a:gd name="connsiteX40" fmla="*/ 703385 w 8916572"/>
              <a:gd name="connsiteY40" fmla="*/ 6088771 h 6684303"/>
              <a:gd name="connsiteX41" fmla="*/ 970671 w 8916572"/>
              <a:gd name="connsiteY41" fmla="*/ 5723011 h 6684303"/>
              <a:gd name="connsiteX42" fmla="*/ 211016 w 8916572"/>
              <a:gd name="connsiteY42" fmla="*/ 6074703 h 6684303"/>
              <a:gd name="connsiteX43" fmla="*/ 478302 w 8916572"/>
              <a:gd name="connsiteY43" fmla="*/ 5652672 h 6684303"/>
              <a:gd name="connsiteX44" fmla="*/ 196948 w 8916572"/>
              <a:gd name="connsiteY44" fmla="*/ 5723011 h 6684303"/>
              <a:gd name="connsiteX45" fmla="*/ 534573 w 8916572"/>
              <a:gd name="connsiteY45" fmla="*/ 5357251 h 6684303"/>
              <a:gd name="connsiteX46" fmla="*/ 239151 w 8916572"/>
              <a:gd name="connsiteY46" fmla="*/ 5343183 h 6684303"/>
              <a:gd name="connsiteX47" fmla="*/ 506437 w 8916572"/>
              <a:gd name="connsiteY47" fmla="*/ 4161497 h 6684303"/>
              <a:gd name="connsiteX48" fmla="*/ 225083 w 8916572"/>
              <a:gd name="connsiteY48" fmla="*/ 2965743 h 6684303"/>
              <a:gd name="connsiteX49" fmla="*/ 590843 w 8916572"/>
              <a:gd name="connsiteY49" fmla="*/ 1685583 h 6684303"/>
              <a:gd name="connsiteX50" fmla="*/ 140677 w 8916572"/>
              <a:gd name="connsiteY50" fmla="*/ 925928 h 6684303"/>
              <a:gd name="connsiteX51" fmla="*/ 548640 w 8916572"/>
              <a:gd name="connsiteY51" fmla="*/ 1052537 h 6684303"/>
              <a:gd name="connsiteX52" fmla="*/ 0 w 8916572"/>
              <a:gd name="connsiteY52" fmla="*/ 517964 h 6684303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426548 w 8916572"/>
              <a:gd name="connsiteY22" fmla="*/ 2009140 h 6681959"/>
              <a:gd name="connsiteX23" fmla="*/ 8820443 w 8916572"/>
              <a:gd name="connsiteY23" fmla="*/ 2360832 h 6681959"/>
              <a:gd name="connsiteX24" fmla="*/ 8314006 w 8916572"/>
              <a:gd name="connsiteY24" fmla="*/ 3007946 h 6681959"/>
              <a:gd name="connsiteX25" fmla="*/ 8862646 w 8916572"/>
              <a:gd name="connsiteY25" fmla="*/ 3598789 h 6681959"/>
              <a:gd name="connsiteX26" fmla="*/ 8637563 w 8916572"/>
              <a:gd name="connsiteY26" fmla="*/ 5807417 h 6681959"/>
              <a:gd name="connsiteX27" fmla="*/ 8356209 w 8916572"/>
              <a:gd name="connsiteY27" fmla="*/ 5891823 h 6681959"/>
              <a:gd name="connsiteX28" fmla="*/ 8595360 w 8916572"/>
              <a:gd name="connsiteY28" fmla="*/ 6313854 h 6681959"/>
              <a:gd name="connsiteX29" fmla="*/ 8159262 w 8916572"/>
              <a:gd name="connsiteY29" fmla="*/ 6116906 h 6681959"/>
              <a:gd name="connsiteX30" fmla="*/ 8173329 w 8916572"/>
              <a:gd name="connsiteY30" fmla="*/ 6412328 h 6681959"/>
              <a:gd name="connsiteX31" fmla="*/ 7877908 w 8916572"/>
              <a:gd name="connsiteY31" fmla="*/ 6145041 h 6681959"/>
              <a:gd name="connsiteX32" fmla="*/ 7807569 w 8916572"/>
              <a:gd name="connsiteY32" fmla="*/ 6412328 h 6681959"/>
              <a:gd name="connsiteX33" fmla="*/ 6850966 w 8916572"/>
              <a:gd name="connsiteY33" fmla="*/ 6356057 h 6681959"/>
              <a:gd name="connsiteX34" fmla="*/ 6203853 w 8916572"/>
              <a:gd name="connsiteY34" fmla="*/ 6567072 h 6681959"/>
              <a:gd name="connsiteX35" fmla="*/ 3657600 w 8916572"/>
              <a:gd name="connsiteY35" fmla="*/ 6370124 h 6681959"/>
              <a:gd name="connsiteX36" fmla="*/ 3643533 w 8916572"/>
              <a:gd name="connsiteY36" fmla="*/ 6356057 h 6681959"/>
              <a:gd name="connsiteX37" fmla="*/ 900333 w 8916572"/>
              <a:gd name="connsiteY37" fmla="*/ 6679614 h 6681959"/>
              <a:gd name="connsiteX38" fmla="*/ 1139483 w 8916572"/>
              <a:gd name="connsiteY38" fmla="*/ 6341989 h 6681959"/>
              <a:gd name="connsiteX39" fmla="*/ 675249 w 8916572"/>
              <a:gd name="connsiteY39" fmla="*/ 6356057 h 6681959"/>
              <a:gd name="connsiteX40" fmla="*/ 956603 w 8916572"/>
              <a:gd name="connsiteY40" fmla="*/ 6088771 h 6681959"/>
              <a:gd name="connsiteX41" fmla="*/ 703385 w 8916572"/>
              <a:gd name="connsiteY41" fmla="*/ 6088771 h 6681959"/>
              <a:gd name="connsiteX42" fmla="*/ 970671 w 8916572"/>
              <a:gd name="connsiteY42" fmla="*/ 5723011 h 6681959"/>
              <a:gd name="connsiteX43" fmla="*/ 211016 w 8916572"/>
              <a:gd name="connsiteY43" fmla="*/ 6074703 h 6681959"/>
              <a:gd name="connsiteX44" fmla="*/ 478302 w 8916572"/>
              <a:gd name="connsiteY44" fmla="*/ 5652672 h 6681959"/>
              <a:gd name="connsiteX45" fmla="*/ 196948 w 8916572"/>
              <a:gd name="connsiteY45" fmla="*/ 5723011 h 6681959"/>
              <a:gd name="connsiteX46" fmla="*/ 534573 w 8916572"/>
              <a:gd name="connsiteY46" fmla="*/ 5357251 h 6681959"/>
              <a:gd name="connsiteX47" fmla="*/ 239151 w 8916572"/>
              <a:gd name="connsiteY47" fmla="*/ 5343183 h 6681959"/>
              <a:gd name="connsiteX48" fmla="*/ 506437 w 8916572"/>
              <a:gd name="connsiteY48" fmla="*/ 4161497 h 6681959"/>
              <a:gd name="connsiteX49" fmla="*/ 225083 w 8916572"/>
              <a:gd name="connsiteY49" fmla="*/ 2965743 h 6681959"/>
              <a:gd name="connsiteX50" fmla="*/ 590843 w 8916572"/>
              <a:gd name="connsiteY50" fmla="*/ 1685583 h 6681959"/>
              <a:gd name="connsiteX51" fmla="*/ 140677 w 8916572"/>
              <a:gd name="connsiteY51" fmla="*/ 925928 h 6681959"/>
              <a:gd name="connsiteX52" fmla="*/ 548640 w 8916572"/>
              <a:gd name="connsiteY52" fmla="*/ 1052537 h 6681959"/>
              <a:gd name="connsiteX53" fmla="*/ 0 w 8916572"/>
              <a:gd name="connsiteY53" fmla="*/ 517964 h 6681959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426548 w 8916572"/>
              <a:gd name="connsiteY22" fmla="*/ 2009140 h 6681959"/>
              <a:gd name="connsiteX23" fmla="*/ 8591843 w 8916572"/>
              <a:gd name="connsiteY23" fmla="*/ 2360832 h 6681959"/>
              <a:gd name="connsiteX24" fmla="*/ 8314006 w 8916572"/>
              <a:gd name="connsiteY24" fmla="*/ 3007946 h 6681959"/>
              <a:gd name="connsiteX25" fmla="*/ 8862646 w 8916572"/>
              <a:gd name="connsiteY25" fmla="*/ 3598789 h 6681959"/>
              <a:gd name="connsiteX26" fmla="*/ 8637563 w 8916572"/>
              <a:gd name="connsiteY26" fmla="*/ 5807417 h 6681959"/>
              <a:gd name="connsiteX27" fmla="*/ 8356209 w 8916572"/>
              <a:gd name="connsiteY27" fmla="*/ 5891823 h 6681959"/>
              <a:gd name="connsiteX28" fmla="*/ 8595360 w 8916572"/>
              <a:gd name="connsiteY28" fmla="*/ 6313854 h 6681959"/>
              <a:gd name="connsiteX29" fmla="*/ 8159262 w 8916572"/>
              <a:gd name="connsiteY29" fmla="*/ 6116906 h 6681959"/>
              <a:gd name="connsiteX30" fmla="*/ 8173329 w 8916572"/>
              <a:gd name="connsiteY30" fmla="*/ 6412328 h 6681959"/>
              <a:gd name="connsiteX31" fmla="*/ 7877908 w 8916572"/>
              <a:gd name="connsiteY31" fmla="*/ 6145041 h 6681959"/>
              <a:gd name="connsiteX32" fmla="*/ 7807569 w 8916572"/>
              <a:gd name="connsiteY32" fmla="*/ 6412328 h 6681959"/>
              <a:gd name="connsiteX33" fmla="*/ 6850966 w 8916572"/>
              <a:gd name="connsiteY33" fmla="*/ 6356057 h 6681959"/>
              <a:gd name="connsiteX34" fmla="*/ 6203853 w 8916572"/>
              <a:gd name="connsiteY34" fmla="*/ 6567072 h 6681959"/>
              <a:gd name="connsiteX35" fmla="*/ 3657600 w 8916572"/>
              <a:gd name="connsiteY35" fmla="*/ 6370124 h 6681959"/>
              <a:gd name="connsiteX36" fmla="*/ 3643533 w 8916572"/>
              <a:gd name="connsiteY36" fmla="*/ 6356057 h 6681959"/>
              <a:gd name="connsiteX37" fmla="*/ 900333 w 8916572"/>
              <a:gd name="connsiteY37" fmla="*/ 6679614 h 6681959"/>
              <a:gd name="connsiteX38" fmla="*/ 1139483 w 8916572"/>
              <a:gd name="connsiteY38" fmla="*/ 6341989 h 6681959"/>
              <a:gd name="connsiteX39" fmla="*/ 675249 w 8916572"/>
              <a:gd name="connsiteY39" fmla="*/ 6356057 h 6681959"/>
              <a:gd name="connsiteX40" fmla="*/ 956603 w 8916572"/>
              <a:gd name="connsiteY40" fmla="*/ 6088771 h 6681959"/>
              <a:gd name="connsiteX41" fmla="*/ 703385 w 8916572"/>
              <a:gd name="connsiteY41" fmla="*/ 6088771 h 6681959"/>
              <a:gd name="connsiteX42" fmla="*/ 970671 w 8916572"/>
              <a:gd name="connsiteY42" fmla="*/ 5723011 h 6681959"/>
              <a:gd name="connsiteX43" fmla="*/ 211016 w 8916572"/>
              <a:gd name="connsiteY43" fmla="*/ 6074703 h 6681959"/>
              <a:gd name="connsiteX44" fmla="*/ 478302 w 8916572"/>
              <a:gd name="connsiteY44" fmla="*/ 5652672 h 6681959"/>
              <a:gd name="connsiteX45" fmla="*/ 196948 w 8916572"/>
              <a:gd name="connsiteY45" fmla="*/ 5723011 h 6681959"/>
              <a:gd name="connsiteX46" fmla="*/ 534573 w 8916572"/>
              <a:gd name="connsiteY46" fmla="*/ 5357251 h 6681959"/>
              <a:gd name="connsiteX47" fmla="*/ 239151 w 8916572"/>
              <a:gd name="connsiteY47" fmla="*/ 5343183 h 6681959"/>
              <a:gd name="connsiteX48" fmla="*/ 506437 w 8916572"/>
              <a:gd name="connsiteY48" fmla="*/ 4161497 h 6681959"/>
              <a:gd name="connsiteX49" fmla="*/ 225083 w 8916572"/>
              <a:gd name="connsiteY49" fmla="*/ 2965743 h 6681959"/>
              <a:gd name="connsiteX50" fmla="*/ 590843 w 8916572"/>
              <a:gd name="connsiteY50" fmla="*/ 1685583 h 6681959"/>
              <a:gd name="connsiteX51" fmla="*/ 140677 w 8916572"/>
              <a:gd name="connsiteY51" fmla="*/ 925928 h 6681959"/>
              <a:gd name="connsiteX52" fmla="*/ 548640 w 8916572"/>
              <a:gd name="connsiteY52" fmla="*/ 1052537 h 6681959"/>
              <a:gd name="connsiteX53" fmla="*/ 0 w 8916572"/>
              <a:gd name="connsiteY53" fmla="*/ 517964 h 6681959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426548 w 8916572"/>
              <a:gd name="connsiteY22" fmla="*/ 2009140 h 6681959"/>
              <a:gd name="connsiteX23" fmla="*/ 8807548 w 8916572"/>
              <a:gd name="connsiteY23" fmla="*/ 2023208 h 6681959"/>
              <a:gd name="connsiteX24" fmla="*/ 8591843 w 8916572"/>
              <a:gd name="connsiteY24" fmla="*/ 2360832 h 6681959"/>
              <a:gd name="connsiteX25" fmla="*/ 8314006 w 8916572"/>
              <a:gd name="connsiteY25" fmla="*/ 3007946 h 6681959"/>
              <a:gd name="connsiteX26" fmla="*/ 8862646 w 8916572"/>
              <a:gd name="connsiteY26" fmla="*/ 3598789 h 6681959"/>
              <a:gd name="connsiteX27" fmla="*/ 8637563 w 8916572"/>
              <a:gd name="connsiteY27" fmla="*/ 5807417 h 6681959"/>
              <a:gd name="connsiteX28" fmla="*/ 8356209 w 8916572"/>
              <a:gd name="connsiteY28" fmla="*/ 5891823 h 6681959"/>
              <a:gd name="connsiteX29" fmla="*/ 8595360 w 8916572"/>
              <a:gd name="connsiteY29" fmla="*/ 6313854 h 6681959"/>
              <a:gd name="connsiteX30" fmla="*/ 8159262 w 8916572"/>
              <a:gd name="connsiteY30" fmla="*/ 6116906 h 6681959"/>
              <a:gd name="connsiteX31" fmla="*/ 8173329 w 8916572"/>
              <a:gd name="connsiteY31" fmla="*/ 6412328 h 6681959"/>
              <a:gd name="connsiteX32" fmla="*/ 7877908 w 8916572"/>
              <a:gd name="connsiteY32" fmla="*/ 6145041 h 6681959"/>
              <a:gd name="connsiteX33" fmla="*/ 7807569 w 8916572"/>
              <a:gd name="connsiteY33" fmla="*/ 6412328 h 6681959"/>
              <a:gd name="connsiteX34" fmla="*/ 6850966 w 8916572"/>
              <a:gd name="connsiteY34" fmla="*/ 6356057 h 6681959"/>
              <a:gd name="connsiteX35" fmla="*/ 6203853 w 8916572"/>
              <a:gd name="connsiteY35" fmla="*/ 6567072 h 6681959"/>
              <a:gd name="connsiteX36" fmla="*/ 3657600 w 8916572"/>
              <a:gd name="connsiteY36" fmla="*/ 6370124 h 6681959"/>
              <a:gd name="connsiteX37" fmla="*/ 3643533 w 8916572"/>
              <a:gd name="connsiteY37" fmla="*/ 6356057 h 6681959"/>
              <a:gd name="connsiteX38" fmla="*/ 900333 w 8916572"/>
              <a:gd name="connsiteY38" fmla="*/ 6679614 h 6681959"/>
              <a:gd name="connsiteX39" fmla="*/ 1139483 w 8916572"/>
              <a:gd name="connsiteY39" fmla="*/ 6341989 h 6681959"/>
              <a:gd name="connsiteX40" fmla="*/ 675249 w 8916572"/>
              <a:gd name="connsiteY40" fmla="*/ 6356057 h 6681959"/>
              <a:gd name="connsiteX41" fmla="*/ 956603 w 8916572"/>
              <a:gd name="connsiteY41" fmla="*/ 6088771 h 6681959"/>
              <a:gd name="connsiteX42" fmla="*/ 703385 w 8916572"/>
              <a:gd name="connsiteY42" fmla="*/ 6088771 h 6681959"/>
              <a:gd name="connsiteX43" fmla="*/ 970671 w 8916572"/>
              <a:gd name="connsiteY43" fmla="*/ 5723011 h 6681959"/>
              <a:gd name="connsiteX44" fmla="*/ 211016 w 8916572"/>
              <a:gd name="connsiteY44" fmla="*/ 6074703 h 6681959"/>
              <a:gd name="connsiteX45" fmla="*/ 478302 w 8916572"/>
              <a:gd name="connsiteY45" fmla="*/ 5652672 h 6681959"/>
              <a:gd name="connsiteX46" fmla="*/ 196948 w 8916572"/>
              <a:gd name="connsiteY46" fmla="*/ 5723011 h 6681959"/>
              <a:gd name="connsiteX47" fmla="*/ 534573 w 8916572"/>
              <a:gd name="connsiteY47" fmla="*/ 5357251 h 6681959"/>
              <a:gd name="connsiteX48" fmla="*/ 239151 w 8916572"/>
              <a:gd name="connsiteY48" fmla="*/ 5343183 h 6681959"/>
              <a:gd name="connsiteX49" fmla="*/ 506437 w 8916572"/>
              <a:gd name="connsiteY49" fmla="*/ 4161497 h 6681959"/>
              <a:gd name="connsiteX50" fmla="*/ 225083 w 8916572"/>
              <a:gd name="connsiteY50" fmla="*/ 2965743 h 6681959"/>
              <a:gd name="connsiteX51" fmla="*/ 590843 w 8916572"/>
              <a:gd name="connsiteY51" fmla="*/ 1685583 h 6681959"/>
              <a:gd name="connsiteX52" fmla="*/ 140677 w 8916572"/>
              <a:gd name="connsiteY52" fmla="*/ 925928 h 6681959"/>
              <a:gd name="connsiteX53" fmla="*/ 548640 w 8916572"/>
              <a:gd name="connsiteY53" fmla="*/ 1052537 h 6681959"/>
              <a:gd name="connsiteX54" fmla="*/ 0 w 8916572"/>
              <a:gd name="connsiteY54" fmla="*/ 517964 h 6681959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731348 w 8916572"/>
              <a:gd name="connsiteY22" fmla="*/ 1780540 h 6681959"/>
              <a:gd name="connsiteX23" fmla="*/ 8807548 w 8916572"/>
              <a:gd name="connsiteY23" fmla="*/ 2023208 h 6681959"/>
              <a:gd name="connsiteX24" fmla="*/ 8591843 w 8916572"/>
              <a:gd name="connsiteY24" fmla="*/ 2360832 h 6681959"/>
              <a:gd name="connsiteX25" fmla="*/ 8314006 w 8916572"/>
              <a:gd name="connsiteY25" fmla="*/ 3007946 h 6681959"/>
              <a:gd name="connsiteX26" fmla="*/ 8862646 w 8916572"/>
              <a:gd name="connsiteY26" fmla="*/ 3598789 h 6681959"/>
              <a:gd name="connsiteX27" fmla="*/ 8637563 w 8916572"/>
              <a:gd name="connsiteY27" fmla="*/ 5807417 h 6681959"/>
              <a:gd name="connsiteX28" fmla="*/ 8356209 w 8916572"/>
              <a:gd name="connsiteY28" fmla="*/ 5891823 h 6681959"/>
              <a:gd name="connsiteX29" fmla="*/ 8595360 w 8916572"/>
              <a:gd name="connsiteY29" fmla="*/ 6313854 h 6681959"/>
              <a:gd name="connsiteX30" fmla="*/ 8159262 w 8916572"/>
              <a:gd name="connsiteY30" fmla="*/ 6116906 h 6681959"/>
              <a:gd name="connsiteX31" fmla="*/ 8173329 w 8916572"/>
              <a:gd name="connsiteY31" fmla="*/ 6412328 h 6681959"/>
              <a:gd name="connsiteX32" fmla="*/ 7877908 w 8916572"/>
              <a:gd name="connsiteY32" fmla="*/ 6145041 h 6681959"/>
              <a:gd name="connsiteX33" fmla="*/ 7807569 w 8916572"/>
              <a:gd name="connsiteY33" fmla="*/ 6412328 h 6681959"/>
              <a:gd name="connsiteX34" fmla="*/ 6850966 w 8916572"/>
              <a:gd name="connsiteY34" fmla="*/ 6356057 h 6681959"/>
              <a:gd name="connsiteX35" fmla="*/ 6203853 w 8916572"/>
              <a:gd name="connsiteY35" fmla="*/ 6567072 h 6681959"/>
              <a:gd name="connsiteX36" fmla="*/ 3657600 w 8916572"/>
              <a:gd name="connsiteY36" fmla="*/ 6370124 h 6681959"/>
              <a:gd name="connsiteX37" fmla="*/ 3643533 w 8916572"/>
              <a:gd name="connsiteY37" fmla="*/ 6356057 h 6681959"/>
              <a:gd name="connsiteX38" fmla="*/ 900333 w 8916572"/>
              <a:gd name="connsiteY38" fmla="*/ 6679614 h 6681959"/>
              <a:gd name="connsiteX39" fmla="*/ 1139483 w 8916572"/>
              <a:gd name="connsiteY39" fmla="*/ 6341989 h 6681959"/>
              <a:gd name="connsiteX40" fmla="*/ 675249 w 8916572"/>
              <a:gd name="connsiteY40" fmla="*/ 6356057 h 6681959"/>
              <a:gd name="connsiteX41" fmla="*/ 956603 w 8916572"/>
              <a:gd name="connsiteY41" fmla="*/ 6088771 h 6681959"/>
              <a:gd name="connsiteX42" fmla="*/ 703385 w 8916572"/>
              <a:gd name="connsiteY42" fmla="*/ 6088771 h 6681959"/>
              <a:gd name="connsiteX43" fmla="*/ 970671 w 8916572"/>
              <a:gd name="connsiteY43" fmla="*/ 5723011 h 6681959"/>
              <a:gd name="connsiteX44" fmla="*/ 211016 w 8916572"/>
              <a:gd name="connsiteY44" fmla="*/ 6074703 h 6681959"/>
              <a:gd name="connsiteX45" fmla="*/ 478302 w 8916572"/>
              <a:gd name="connsiteY45" fmla="*/ 5652672 h 6681959"/>
              <a:gd name="connsiteX46" fmla="*/ 196948 w 8916572"/>
              <a:gd name="connsiteY46" fmla="*/ 5723011 h 6681959"/>
              <a:gd name="connsiteX47" fmla="*/ 534573 w 8916572"/>
              <a:gd name="connsiteY47" fmla="*/ 5357251 h 6681959"/>
              <a:gd name="connsiteX48" fmla="*/ 239151 w 8916572"/>
              <a:gd name="connsiteY48" fmla="*/ 5343183 h 6681959"/>
              <a:gd name="connsiteX49" fmla="*/ 506437 w 8916572"/>
              <a:gd name="connsiteY49" fmla="*/ 4161497 h 6681959"/>
              <a:gd name="connsiteX50" fmla="*/ 225083 w 8916572"/>
              <a:gd name="connsiteY50" fmla="*/ 2965743 h 6681959"/>
              <a:gd name="connsiteX51" fmla="*/ 590843 w 8916572"/>
              <a:gd name="connsiteY51" fmla="*/ 1685583 h 6681959"/>
              <a:gd name="connsiteX52" fmla="*/ 140677 w 8916572"/>
              <a:gd name="connsiteY52" fmla="*/ 925928 h 6681959"/>
              <a:gd name="connsiteX53" fmla="*/ 548640 w 8916572"/>
              <a:gd name="connsiteY53" fmla="*/ 1052537 h 6681959"/>
              <a:gd name="connsiteX54" fmla="*/ 0 w 8916572"/>
              <a:gd name="connsiteY54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1544906 h 6681959"/>
              <a:gd name="connsiteX22" fmla="*/ 8731348 w 8884920"/>
              <a:gd name="connsiteY22" fmla="*/ 1780540 h 6681959"/>
              <a:gd name="connsiteX23" fmla="*/ 8807548 w 8884920"/>
              <a:gd name="connsiteY23" fmla="*/ 2023208 h 6681959"/>
              <a:gd name="connsiteX24" fmla="*/ 8591843 w 8884920"/>
              <a:gd name="connsiteY24" fmla="*/ 2360832 h 6681959"/>
              <a:gd name="connsiteX25" fmla="*/ 8771206 w 8884920"/>
              <a:gd name="connsiteY25" fmla="*/ 3007946 h 6681959"/>
              <a:gd name="connsiteX26" fmla="*/ 8862646 w 8884920"/>
              <a:gd name="connsiteY26" fmla="*/ 3598789 h 6681959"/>
              <a:gd name="connsiteX27" fmla="*/ 8637563 w 8884920"/>
              <a:gd name="connsiteY27" fmla="*/ 5807417 h 6681959"/>
              <a:gd name="connsiteX28" fmla="*/ 8356209 w 8884920"/>
              <a:gd name="connsiteY28" fmla="*/ 5891823 h 6681959"/>
              <a:gd name="connsiteX29" fmla="*/ 8595360 w 8884920"/>
              <a:gd name="connsiteY29" fmla="*/ 6313854 h 6681959"/>
              <a:gd name="connsiteX30" fmla="*/ 8159262 w 8884920"/>
              <a:gd name="connsiteY30" fmla="*/ 6116906 h 6681959"/>
              <a:gd name="connsiteX31" fmla="*/ 8173329 w 8884920"/>
              <a:gd name="connsiteY31" fmla="*/ 6412328 h 6681959"/>
              <a:gd name="connsiteX32" fmla="*/ 7877908 w 8884920"/>
              <a:gd name="connsiteY32" fmla="*/ 6145041 h 6681959"/>
              <a:gd name="connsiteX33" fmla="*/ 7807569 w 8884920"/>
              <a:gd name="connsiteY33" fmla="*/ 6412328 h 6681959"/>
              <a:gd name="connsiteX34" fmla="*/ 6850966 w 8884920"/>
              <a:gd name="connsiteY34" fmla="*/ 6356057 h 6681959"/>
              <a:gd name="connsiteX35" fmla="*/ 6203853 w 8884920"/>
              <a:gd name="connsiteY35" fmla="*/ 6567072 h 6681959"/>
              <a:gd name="connsiteX36" fmla="*/ 3657600 w 8884920"/>
              <a:gd name="connsiteY36" fmla="*/ 6370124 h 6681959"/>
              <a:gd name="connsiteX37" fmla="*/ 3643533 w 8884920"/>
              <a:gd name="connsiteY37" fmla="*/ 6356057 h 6681959"/>
              <a:gd name="connsiteX38" fmla="*/ 900333 w 8884920"/>
              <a:gd name="connsiteY38" fmla="*/ 6679614 h 6681959"/>
              <a:gd name="connsiteX39" fmla="*/ 1139483 w 8884920"/>
              <a:gd name="connsiteY39" fmla="*/ 6341989 h 6681959"/>
              <a:gd name="connsiteX40" fmla="*/ 675249 w 8884920"/>
              <a:gd name="connsiteY40" fmla="*/ 6356057 h 6681959"/>
              <a:gd name="connsiteX41" fmla="*/ 956603 w 8884920"/>
              <a:gd name="connsiteY41" fmla="*/ 6088771 h 6681959"/>
              <a:gd name="connsiteX42" fmla="*/ 703385 w 8884920"/>
              <a:gd name="connsiteY42" fmla="*/ 6088771 h 6681959"/>
              <a:gd name="connsiteX43" fmla="*/ 970671 w 8884920"/>
              <a:gd name="connsiteY43" fmla="*/ 5723011 h 6681959"/>
              <a:gd name="connsiteX44" fmla="*/ 211016 w 8884920"/>
              <a:gd name="connsiteY44" fmla="*/ 6074703 h 6681959"/>
              <a:gd name="connsiteX45" fmla="*/ 478302 w 8884920"/>
              <a:gd name="connsiteY45" fmla="*/ 5652672 h 6681959"/>
              <a:gd name="connsiteX46" fmla="*/ 196948 w 8884920"/>
              <a:gd name="connsiteY46" fmla="*/ 5723011 h 6681959"/>
              <a:gd name="connsiteX47" fmla="*/ 534573 w 8884920"/>
              <a:gd name="connsiteY47" fmla="*/ 5357251 h 6681959"/>
              <a:gd name="connsiteX48" fmla="*/ 239151 w 8884920"/>
              <a:gd name="connsiteY48" fmla="*/ 5343183 h 6681959"/>
              <a:gd name="connsiteX49" fmla="*/ 506437 w 8884920"/>
              <a:gd name="connsiteY49" fmla="*/ 4161497 h 6681959"/>
              <a:gd name="connsiteX50" fmla="*/ 225083 w 8884920"/>
              <a:gd name="connsiteY50" fmla="*/ 2965743 h 6681959"/>
              <a:gd name="connsiteX51" fmla="*/ 590843 w 8884920"/>
              <a:gd name="connsiteY51" fmla="*/ 1685583 h 6681959"/>
              <a:gd name="connsiteX52" fmla="*/ 140677 w 8884920"/>
              <a:gd name="connsiteY52" fmla="*/ 925928 h 6681959"/>
              <a:gd name="connsiteX53" fmla="*/ 548640 w 8884920"/>
              <a:gd name="connsiteY53" fmla="*/ 1052537 h 6681959"/>
              <a:gd name="connsiteX54" fmla="*/ 0 w 8884920"/>
              <a:gd name="connsiteY54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15449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4303"/>
              <a:gd name="connsiteX1" fmla="*/ 548640 w 8884920"/>
              <a:gd name="connsiteY1" fmla="*/ 771183 h 6684303"/>
              <a:gd name="connsiteX2" fmla="*/ 464234 w 8884920"/>
              <a:gd name="connsiteY2" fmla="*/ 138137 h 6684303"/>
              <a:gd name="connsiteX3" fmla="*/ 886265 w 8884920"/>
              <a:gd name="connsiteY3" fmla="*/ 321017 h 6684303"/>
              <a:gd name="connsiteX4" fmla="*/ 1209822 w 8884920"/>
              <a:gd name="connsiteY4" fmla="*/ 110001 h 6684303"/>
              <a:gd name="connsiteX5" fmla="*/ 1828800 w 8884920"/>
              <a:gd name="connsiteY5" fmla="*/ 67798 h 6684303"/>
              <a:gd name="connsiteX6" fmla="*/ 3474720 w 8884920"/>
              <a:gd name="connsiteY6" fmla="*/ 34974 h 6684303"/>
              <a:gd name="connsiteX7" fmla="*/ 4112456 w 8884920"/>
              <a:gd name="connsiteY7" fmla="*/ 277641 h 6684303"/>
              <a:gd name="connsiteX8" fmla="*/ 5106573 w 8884920"/>
              <a:gd name="connsiteY8" fmla="*/ 138137 h 6684303"/>
              <a:gd name="connsiteX9" fmla="*/ 6569613 w 8884920"/>
              <a:gd name="connsiteY9" fmla="*/ 180340 h 6684303"/>
              <a:gd name="connsiteX10" fmla="*/ 6850966 w 8884920"/>
              <a:gd name="connsiteY10" fmla="*/ 335084 h 6684303"/>
              <a:gd name="connsiteX11" fmla="*/ 7244862 w 8884920"/>
              <a:gd name="connsiteY11" fmla="*/ 110001 h 6684303"/>
              <a:gd name="connsiteX12" fmla="*/ 7272997 w 8884920"/>
              <a:gd name="connsiteY12" fmla="*/ 349152 h 6684303"/>
              <a:gd name="connsiteX13" fmla="*/ 7568419 w 8884920"/>
              <a:gd name="connsiteY13" fmla="*/ 194408 h 6684303"/>
              <a:gd name="connsiteX14" fmla="*/ 7582486 w 8884920"/>
              <a:gd name="connsiteY14" fmla="*/ 405423 h 6684303"/>
              <a:gd name="connsiteX15" fmla="*/ 7751299 w 8884920"/>
              <a:gd name="connsiteY15" fmla="*/ 250678 h 6684303"/>
              <a:gd name="connsiteX16" fmla="*/ 7709096 w 8884920"/>
              <a:gd name="connsiteY16" fmla="*/ 672709 h 6684303"/>
              <a:gd name="connsiteX17" fmla="*/ 8271803 w 8884920"/>
              <a:gd name="connsiteY17" fmla="*/ 124069 h 6684303"/>
              <a:gd name="connsiteX18" fmla="*/ 8074856 w 8884920"/>
              <a:gd name="connsiteY18" fmla="*/ 644574 h 6684303"/>
              <a:gd name="connsiteX19" fmla="*/ 8496886 w 8884920"/>
              <a:gd name="connsiteY19" fmla="*/ 517964 h 6684303"/>
              <a:gd name="connsiteX20" fmla="*/ 8356209 w 8884920"/>
              <a:gd name="connsiteY20" fmla="*/ 855589 h 6684303"/>
              <a:gd name="connsiteX21" fmla="*/ 8623496 w 8884920"/>
              <a:gd name="connsiteY21" fmla="*/ 859106 h 6684303"/>
              <a:gd name="connsiteX22" fmla="*/ 8852096 w 8884920"/>
              <a:gd name="connsiteY22" fmla="*/ 582441 h 6684303"/>
              <a:gd name="connsiteX23" fmla="*/ 8731348 w 8884920"/>
              <a:gd name="connsiteY23" fmla="*/ 1780540 h 6684303"/>
              <a:gd name="connsiteX24" fmla="*/ 8807548 w 8884920"/>
              <a:gd name="connsiteY24" fmla="*/ 2023208 h 6684303"/>
              <a:gd name="connsiteX25" fmla="*/ 8591843 w 8884920"/>
              <a:gd name="connsiteY25" fmla="*/ 2360832 h 6684303"/>
              <a:gd name="connsiteX26" fmla="*/ 8771206 w 8884920"/>
              <a:gd name="connsiteY26" fmla="*/ 3007946 h 6684303"/>
              <a:gd name="connsiteX27" fmla="*/ 8862646 w 8884920"/>
              <a:gd name="connsiteY27" fmla="*/ 3598789 h 6684303"/>
              <a:gd name="connsiteX28" fmla="*/ 8637563 w 8884920"/>
              <a:gd name="connsiteY28" fmla="*/ 5807417 h 6684303"/>
              <a:gd name="connsiteX29" fmla="*/ 8356209 w 8884920"/>
              <a:gd name="connsiteY29" fmla="*/ 5891823 h 6684303"/>
              <a:gd name="connsiteX30" fmla="*/ 8595360 w 8884920"/>
              <a:gd name="connsiteY30" fmla="*/ 6313854 h 6684303"/>
              <a:gd name="connsiteX31" fmla="*/ 8159262 w 8884920"/>
              <a:gd name="connsiteY31" fmla="*/ 6116906 h 6684303"/>
              <a:gd name="connsiteX32" fmla="*/ 8173329 w 8884920"/>
              <a:gd name="connsiteY32" fmla="*/ 6412328 h 6684303"/>
              <a:gd name="connsiteX33" fmla="*/ 7877908 w 8884920"/>
              <a:gd name="connsiteY33" fmla="*/ 6145041 h 6684303"/>
              <a:gd name="connsiteX34" fmla="*/ 7807569 w 8884920"/>
              <a:gd name="connsiteY34" fmla="*/ 6412328 h 6684303"/>
              <a:gd name="connsiteX35" fmla="*/ 6850966 w 8884920"/>
              <a:gd name="connsiteY35" fmla="*/ 6356057 h 6684303"/>
              <a:gd name="connsiteX36" fmla="*/ 6203853 w 8884920"/>
              <a:gd name="connsiteY36" fmla="*/ 6567072 h 6684303"/>
              <a:gd name="connsiteX37" fmla="*/ 3657600 w 8884920"/>
              <a:gd name="connsiteY37" fmla="*/ 6370124 h 6684303"/>
              <a:gd name="connsiteX38" fmla="*/ 900333 w 8884920"/>
              <a:gd name="connsiteY38" fmla="*/ 6679614 h 6684303"/>
              <a:gd name="connsiteX39" fmla="*/ 1139483 w 8884920"/>
              <a:gd name="connsiteY39" fmla="*/ 6341989 h 6684303"/>
              <a:gd name="connsiteX40" fmla="*/ 675249 w 8884920"/>
              <a:gd name="connsiteY40" fmla="*/ 6356057 h 6684303"/>
              <a:gd name="connsiteX41" fmla="*/ 956603 w 8884920"/>
              <a:gd name="connsiteY41" fmla="*/ 6088771 h 6684303"/>
              <a:gd name="connsiteX42" fmla="*/ 703385 w 8884920"/>
              <a:gd name="connsiteY42" fmla="*/ 6088771 h 6684303"/>
              <a:gd name="connsiteX43" fmla="*/ 970671 w 8884920"/>
              <a:gd name="connsiteY43" fmla="*/ 5723011 h 6684303"/>
              <a:gd name="connsiteX44" fmla="*/ 211016 w 8884920"/>
              <a:gd name="connsiteY44" fmla="*/ 6074703 h 6684303"/>
              <a:gd name="connsiteX45" fmla="*/ 478302 w 8884920"/>
              <a:gd name="connsiteY45" fmla="*/ 5652672 h 6684303"/>
              <a:gd name="connsiteX46" fmla="*/ 196948 w 8884920"/>
              <a:gd name="connsiteY46" fmla="*/ 5723011 h 6684303"/>
              <a:gd name="connsiteX47" fmla="*/ 534573 w 8884920"/>
              <a:gd name="connsiteY47" fmla="*/ 5357251 h 6684303"/>
              <a:gd name="connsiteX48" fmla="*/ 239151 w 8884920"/>
              <a:gd name="connsiteY48" fmla="*/ 5343183 h 6684303"/>
              <a:gd name="connsiteX49" fmla="*/ 506437 w 8884920"/>
              <a:gd name="connsiteY49" fmla="*/ 4161497 h 6684303"/>
              <a:gd name="connsiteX50" fmla="*/ 225083 w 8884920"/>
              <a:gd name="connsiteY50" fmla="*/ 2965743 h 6684303"/>
              <a:gd name="connsiteX51" fmla="*/ 590843 w 8884920"/>
              <a:gd name="connsiteY51" fmla="*/ 1685583 h 6684303"/>
              <a:gd name="connsiteX52" fmla="*/ 140677 w 8884920"/>
              <a:gd name="connsiteY52" fmla="*/ 925928 h 6684303"/>
              <a:gd name="connsiteX53" fmla="*/ 548640 w 8884920"/>
              <a:gd name="connsiteY53" fmla="*/ 1052537 h 6684303"/>
              <a:gd name="connsiteX54" fmla="*/ 0 w 8884920"/>
              <a:gd name="connsiteY54" fmla="*/ 517964 h 6684303"/>
              <a:gd name="connsiteX0" fmla="*/ 0 w 8884920"/>
              <a:gd name="connsiteY0" fmla="*/ 517964 h 6727023"/>
              <a:gd name="connsiteX1" fmla="*/ 548640 w 8884920"/>
              <a:gd name="connsiteY1" fmla="*/ 771183 h 6727023"/>
              <a:gd name="connsiteX2" fmla="*/ 464234 w 8884920"/>
              <a:gd name="connsiteY2" fmla="*/ 138137 h 6727023"/>
              <a:gd name="connsiteX3" fmla="*/ 886265 w 8884920"/>
              <a:gd name="connsiteY3" fmla="*/ 321017 h 6727023"/>
              <a:gd name="connsiteX4" fmla="*/ 1209822 w 8884920"/>
              <a:gd name="connsiteY4" fmla="*/ 110001 h 6727023"/>
              <a:gd name="connsiteX5" fmla="*/ 1828800 w 8884920"/>
              <a:gd name="connsiteY5" fmla="*/ 67798 h 6727023"/>
              <a:gd name="connsiteX6" fmla="*/ 3474720 w 8884920"/>
              <a:gd name="connsiteY6" fmla="*/ 34974 h 6727023"/>
              <a:gd name="connsiteX7" fmla="*/ 4112456 w 8884920"/>
              <a:gd name="connsiteY7" fmla="*/ 277641 h 6727023"/>
              <a:gd name="connsiteX8" fmla="*/ 5106573 w 8884920"/>
              <a:gd name="connsiteY8" fmla="*/ 138137 h 6727023"/>
              <a:gd name="connsiteX9" fmla="*/ 6569613 w 8884920"/>
              <a:gd name="connsiteY9" fmla="*/ 180340 h 6727023"/>
              <a:gd name="connsiteX10" fmla="*/ 6850966 w 8884920"/>
              <a:gd name="connsiteY10" fmla="*/ 335084 h 6727023"/>
              <a:gd name="connsiteX11" fmla="*/ 7244862 w 8884920"/>
              <a:gd name="connsiteY11" fmla="*/ 110001 h 6727023"/>
              <a:gd name="connsiteX12" fmla="*/ 7272997 w 8884920"/>
              <a:gd name="connsiteY12" fmla="*/ 349152 h 6727023"/>
              <a:gd name="connsiteX13" fmla="*/ 7568419 w 8884920"/>
              <a:gd name="connsiteY13" fmla="*/ 194408 h 6727023"/>
              <a:gd name="connsiteX14" fmla="*/ 7582486 w 8884920"/>
              <a:gd name="connsiteY14" fmla="*/ 405423 h 6727023"/>
              <a:gd name="connsiteX15" fmla="*/ 7751299 w 8884920"/>
              <a:gd name="connsiteY15" fmla="*/ 250678 h 6727023"/>
              <a:gd name="connsiteX16" fmla="*/ 7709096 w 8884920"/>
              <a:gd name="connsiteY16" fmla="*/ 672709 h 6727023"/>
              <a:gd name="connsiteX17" fmla="*/ 8271803 w 8884920"/>
              <a:gd name="connsiteY17" fmla="*/ 124069 h 6727023"/>
              <a:gd name="connsiteX18" fmla="*/ 8074856 w 8884920"/>
              <a:gd name="connsiteY18" fmla="*/ 644574 h 6727023"/>
              <a:gd name="connsiteX19" fmla="*/ 8496886 w 8884920"/>
              <a:gd name="connsiteY19" fmla="*/ 517964 h 6727023"/>
              <a:gd name="connsiteX20" fmla="*/ 8356209 w 8884920"/>
              <a:gd name="connsiteY20" fmla="*/ 855589 h 6727023"/>
              <a:gd name="connsiteX21" fmla="*/ 8623496 w 8884920"/>
              <a:gd name="connsiteY21" fmla="*/ 859106 h 6727023"/>
              <a:gd name="connsiteX22" fmla="*/ 8852096 w 8884920"/>
              <a:gd name="connsiteY22" fmla="*/ 582441 h 6727023"/>
              <a:gd name="connsiteX23" fmla="*/ 8731348 w 8884920"/>
              <a:gd name="connsiteY23" fmla="*/ 1780540 h 6727023"/>
              <a:gd name="connsiteX24" fmla="*/ 8807548 w 8884920"/>
              <a:gd name="connsiteY24" fmla="*/ 2023208 h 6727023"/>
              <a:gd name="connsiteX25" fmla="*/ 8591843 w 8884920"/>
              <a:gd name="connsiteY25" fmla="*/ 2360832 h 6727023"/>
              <a:gd name="connsiteX26" fmla="*/ 8771206 w 8884920"/>
              <a:gd name="connsiteY26" fmla="*/ 3007946 h 6727023"/>
              <a:gd name="connsiteX27" fmla="*/ 8862646 w 8884920"/>
              <a:gd name="connsiteY27" fmla="*/ 3598789 h 6727023"/>
              <a:gd name="connsiteX28" fmla="*/ 8637563 w 8884920"/>
              <a:gd name="connsiteY28" fmla="*/ 5807417 h 6727023"/>
              <a:gd name="connsiteX29" fmla="*/ 8356209 w 8884920"/>
              <a:gd name="connsiteY29" fmla="*/ 5891823 h 6727023"/>
              <a:gd name="connsiteX30" fmla="*/ 8595360 w 8884920"/>
              <a:gd name="connsiteY30" fmla="*/ 6313854 h 6727023"/>
              <a:gd name="connsiteX31" fmla="*/ 8159262 w 8884920"/>
              <a:gd name="connsiteY31" fmla="*/ 6116906 h 6727023"/>
              <a:gd name="connsiteX32" fmla="*/ 8173329 w 8884920"/>
              <a:gd name="connsiteY32" fmla="*/ 6412328 h 6727023"/>
              <a:gd name="connsiteX33" fmla="*/ 7877908 w 8884920"/>
              <a:gd name="connsiteY33" fmla="*/ 6145041 h 6727023"/>
              <a:gd name="connsiteX34" fmla="*/ 7807569 w 8884920"/>
              <a:gd name="connsiteY34" fmla="*/ 6412328 h 6727023"/>
              <a:gd name="connsiteX35" fmla="*/ 6850966 w 8884920"/>
              <a:gd name="connsiteY35" fmla="*/ 6356057 h 6727023"/>
              <a:gd name="connsiteX36" fmla="*/ 6203853 w 8884920"/>
              <a:gd name="connsiteY36" fmla="*/ 6567072 h 6727023"/>
              <a:gd name="connsiteX37" fmla="*/ 3657600 w 8884920"/>
              <a:gd name="connsiteY37" fmla="*/ 6370124 h 6727023"/>
              <a:gd name="connsiteX38" fmla="*/ 3150659 w 8884920"/>
              <a:gd name="connsiteY38" fmla="*/ 6626444 h 6727023"/>
              <a:gd name="connsiteX39" fmla="*/ 900333 w 8884920"/>
              <a:gd name="connsiteY39" fmla="*/ 6679614 h 6727023"/>
              <a:gd name="connsiteX40" fmla="*/ 1139483 w 8884920"/>
              <a:gd name="connsiteY40" fmla="*/ 6341989 h 6727023"/>
              <a:gd name="connsiteX41" fmla="*/ 675249 w 8884920"/>
              <a:gd name="connsiteY41" fmla="*/ 6356057 h 6727023"/>
              <a:gd name="connsiteX42" fmla="*/ 956603 w 8884920"/>
              <a:gd name="connsiteY42" fmla="*/ 6088771 h 6727023"/>
              <a:gd name="connsiteX43" fmla="*/ 703385 w 8884920"/>
              <a:gd name="connsiteY43" fmla="*/ 6088771 h 6727023"/>
              <a:gd name="connsiteX44" fmla="*/ 970671 w 8884920"/>
              <a:gd name="connsiteY44" fmla="*/ 5723011 h 6727023"/>
              <a:gd name="connsiteX45" fmla="*/ 211016 w 8884920"/>
              <a:gd name="connsiteY45" fmla="*/ 6074703 h 6727023"/>
              <a:gd name="connsiteX46" fmla="*/ 478302 w 8884920"/>
              <a:gd name="connsiteY46" fmla="*/ 5652672 h 6727023"/>
              <a:gd name="connsiteX47" fmla="*/ 196948 w 8884920"/>
              <a:gd name="connsiteY47" fmla="*/ 5723011 h 6727023"/>
              <a:gd name="connsiteX48" fmla="*/ 534573 w 8884920"/>
              <a:gd name="connsiteY48" fmla="*/ 5357251 h 6727023"/>
              <a:gd name="connsiteX49" fmla="*/ 239151 w 8884920"/>
              <a:gd name="connsiteY49" fmla="*/ 5343183 h 6727023"/>
              <a:gd name="connsiteX50" fmla="*/ 506437 w 8884920"/>
              <a:gd name="connsiteY50" fmla="*/ 4161497 h 6727023"/>
              <a:gd name="connsiteX51" fmla="*/ 225083 w 8884920"/>
              <a:gd name="connsiteY51" fmla="*/ 2965743 h 6727023"/>
              <a:gd name="connsiteX52" fmla="*/ 590843 w 8884920"/>
              <a:gd name="connsiteY52" fmla="*/ 1685583 h 6727023"/>
              <a:gd name="connsiteX53" fmla="*/ 140677 w 8884920"/>
              <a:gd name="connsiteY53" fmla="*/ 925928 h 6727023"/>
              <a:gd name="connsiteX54" fmla="*/ 548640 w 8884920"/>
              <a:gd name="connsiteY54" fmla="*/ 1052537 h 6727023"/>
              <a:gd name="connsiteX55" fmla="*/ 0 w 8884920"/>
              <a:gd name="connsiteY55" fmla="*/ 517964 h 6727023"/>
              <a:gd name="connsiteX0" fmla="*/ 0 w 8884920"/>
              <a:gd name="connsiteY0" fmla="*/ 517964 h 6682978"/>
              <a:gd name="connsiteX1" fmla="*/ 548640 w 8884920"/>
              <a:gd name="connsiteY1" fmla="*/ 771183 h 6682978"/>
              <a:gd name="connsiteX2" fmla="*/ 464234 w 8884920"/>
              <a:gd name="connsiteY2" fmla="*/ 138137 h 6682978"/>
              <a:gd name="connsiteX3" fmla="*/ 886265 w 8884920"/>
              <a:gd name="connsiteY3" fmla="*/ 321017 h 6682978"/>
              <a:gd name="connsiteX4" fmla="*/ 1209822 w 8884920"/>
              <a:gd name="connsiteY4" fmla="*/ 110001 h 6682978"/>
              <a:gd name="connsiteX5" fmla="*/ 1828800 w 8884920"/>
              <a:gd name="connsiteY5" fmla="*/ 67798 h 6682978"/>
              <a:gd name="connsiteX6" fmla="*/ 3474720 w 8884920"/>
              <a:gd name="connsiteY6" fmla="*/ 34974 h 6682978"/>
              <a:gd name="connsiteX7" fmla="*/ 4112456 w 8884920"/>
              <a:gd name="connsiteY7" fmla="*/ 277641 h 6682978"/>
              <a:gd name="connsiteX8" fmla="*/ 5106573 w 8884920"/>
              <a:gd name="connsiteY8" fmla="*/ 138137 h 6682978"/>
              <a:gd name="connsiteX9" fmla="*/ 6569613 w 8884920"/>
              <a:gd name="connsiteY9" fmla="*/ 180340 h 6682978"/>
              <a:gd name="connsiteX10" fmla="*/ 6850966 w 8884920"/>
              <a:gd name="connsiteY10" fmla="*/ 335084 h 6682978"/>
              <a:gd name="connsiteX11" fmla="*/ 7244862 w 8884920"/>
              <a:gd name="connsiteY11" fmla="*/ 110001 h 6682978"/>
              <a:gd name="connsiteX12" fmla="*/ 7272997 w 8884920"/>
              <a:gd name="connsiteY12" fmla="*/ 349152 h 6682978"/>
              <a:gd name="connsiteX13" fmla="*/ 7568419 w 8884920"/>
              <a:gd name="connsiteY13" fmla="*/ 194408 h 6682978"/>
              <a:gd name="connsiteX14" fmla="*/ 7582486 w 8884920"/>
              <a:gd name="connsiteY14" fmla="*/ 405423 h 6682978"/>
              <a:gd name="connsiteX15" fmla="*/ 7751299 w 8884920"/>
              <a:gd name="connsiteY15" fmla="*/ 250678 h 6682978"/>
              <a:gd name="connsiteX16" fmla="*/ 7709096 w 8884920"/>
              <a:gd name="connsiteY16" fmla="*/ 672709 h 6682978"/>
              <a:gd name="connsiteX17" fmla="*/ 8271803 w 8884920"/>
              <a:gd name="connsiteY17" fmla="*/ 124069 h 6682978"/>
              <a:gd name="connsiteX18" fmla="*/ 8074856 w 8884920"/>
              <a:gd name="connsiteY18" fmla="*/ 644574 h 6682978"/>
              <a:gd name="connsiteX19" fmla="*/ 8496886 w 8884920"/>
              <a:gd name="connsiteY19" fmla="*/ 517964 h 6682978"/>
              <a:gd name="connsiteX20" fmla="*/ 8356209 w 8884920"/>
              <a:gd name="connsiteY20" fmla="*/ 855589 h 6682978"/>
              <a:gd name="connsiteX21" fmla="*/ 8623496 w 8884920"/>
              <a:gd name="connsiteY21" fmla="*/ 859106 h 6682978"/>
              <a:gd name="connsiteX22" fmla="*/ 8852096 w 8884920"/>
              <a:gd name="connsiteY22" fmla="*/ 582441 h 6682978"/>
              <a:gd name="connsiteX23" fmla="*/ 8731348 w 8884920"/>
              <a:gd name="connsiteY23" fmla="*/ 1780540 h 6682978"/>
              <a:gd name="connsiteX24" fmla="*/ 8807548 w 8884920"/>
              <a:gd name="connsiteY24" fmla="*/ 2023208 h 6682978"/>
              <a:gd name="connsiteX25" fmla="*/ 8591843 w 8884920"/>
              <a:gd name="connsiteY25" fmla="*/ 2360832 h 6682978"/>
              <a:gd name="connsiteX26" fmla="*/ 8771206 w 8884920"/>
              <a:gd name="connsiteY26" fmla="*/ 3007946 h 6682978"/>
              <a:gd name="connsiteX27" fmla="*/ 8862646 w 8884920"/>
              <a:gd name="connsiteY27" fmla="*/ 3598789 h 6682978"/>
              <a:gd name="connsiteX28" fmla="*/ 8637563 w 8884920"/>
              <a:gd name="connsiteY28" fmla="*/ 5807417 h 6682978"/>
              <a:gd name="connsiteX29" fmla="*/ 8356209 w 8884920"/>
              <a:gd name="connsiteY29" fmla="*/ 5891823 h 6682978"/>
              <a:gd name="connsiteX30" fmla="*/ 8595360 w 8884920"/>
              <a:gd name="connsiteY30" fmla="*/ 6313854 h 6682978"/>
              <a:gd name="connsiteX31" fmla="*/ 8159262 w 8884920"/>
              <a:gd name="connsiteY31" fmla="*/ 6116906 h 6682978"/>
              <a:gd name="connsiteX32" fmla="*/ 8173329 w 8884920"/>
              <a:gd name="connsiteY32" fmla="*/ 6412328 h 6682978"/>
              <a:gd name="connsiteX33" fmla="*/ 7877908 w 8884920"/>
              <a:gd name="connsiteY33" fmla="*/ 6145041 h 6682978"/>
              <a:gd name="connsiteX34" fmla="*/ 7807569 w 8884920"/>
              <a:gd name="connsiteY34" fmla="*/ 6412328 h 6682978"/>
              <a:gd name="connsiteX35" fmla="*/ 6850966 w 8884920"/>
              <a:gd name="connsiteY35" fmla="*/ 6356057 h 6682978"/>
              <a:gd name="connsiteX36" fmla="*/ 6203853 w 8884920"/>
              <a:gd name="connsiteY36" fmla="*/ 6567072 h 6682978"/>
              <a:gd name="connsiteX37" fmla="*/ 3657600 w 8884920"/>
              <a:gd name="connsiteY37" fmla="*/ 6370124 h 6682978"/>
              <a:gd name="connsiteX38" fmla="*/ 2540968 w 8884920"/>
              <a:gd name="connsiteY38" fmla="*/ 6321806 h 6682978"/>
              <a:gd name="connsiteX39" fmla="*/ 900333 w 8884920"/>
              <a:gd name="connsiteY39" fmla="*/ 6679614 h 6682978"/>
              <a:gd name="connsiteX40" fmla="*/ 1139483 w 8884920"/>
              <a:gd name="connsiteY40" fmla="*/ 6341989 h 6682978"/>
              <a:gd name="connsiteX41" fmla="*/ 675249 w 8884920"/>
              <a:gd name="connsiteY41" fmla="*/ 6356057 h 6682978"/>
              <a:gd name="connsiteX42" fmla="*/ 956603 w 8884920"/>
              <a:gd name="connsiteY42" fmla="*/ 6088771 h 6682978"/>
              <a:gd name="connsiteX43" fmla="*/ 703385 w 8884920"/>
              <a:gd name="connsiteY43" fmla="*/ 6088771 h 6682978"/>
              <a:gd name="connsiteX44" fmla="*/ 970671 w 8884920"/>
              <a:gd name="connsiteY44" fmla="*/ 5723011 h 6682978"/>
              <a:gd name="connsiteX45" fmla="*/ 211016 w 8884920"/>
              <a:gd name="connsiteY45" fmla="*/ 6074703 h 6682978"/>
              <a:gd name="connsiteX46" fmla="*/ 478302 w 8884920"/>
              <a:gd name="connsiteY46" fmla="*/ 5652672 h 6682978"/>
              <a:gd name="connsiteX47" fmla="*/ 196948 w 8884920"/>
              <a:gd name="connsiteY47" fmla="*/ 5723011 h 6682978"/>
              <a:gd name="connsiteX48" fmla="*/ 534573 w 8884920"/>
              <a:gd name="connsiteY48" fmla="*/ 5357251 h 6682978"/>
              <a:gd name="connsiteX49" fmla="*/ 239151 w 8884920"/>
              <a:gd name="connsiteY49" fmla="*/ 5343183 h 6682978"/>
              <a:gd name="connsiteX50" fmla="*/ 506437 w 8884920"/>
              <a:gd name="connsiteY50" fmla="*/ 4161497 h 6682978"/>
              <a:gd name="connsiteX51" fmla="*/ 225083 w 8884920"/>
              <a:gd name="connsiteY51" fmla="*/ 2965743 h 6682978"/>
              <a:gd name="connsiteX52" fmla="*/ 590843 w 8884920"/>
              <a:gd name="connsiteY52" fmla="*/ 1685583 h 6682978"/>
              <a:gd name="connsiteX53" fmla="*/ 140677 w 8884920"/>
              <a:gd name="connsiteY53" fmla="*/ 925928 h 6682978"/>
              <a:gd name="connsiteX54" fmla="*/ 548640 w 8884920"/>
              <a:gd name="connsiteY54" fmla="*/ 1052537 h 6682978"/>
              <a:gd name="connsiteX55" fmla="*/ 0 w 8884920"/>
              <a:gd name="connsiteY55" fmla="*/ 517964 h 6682978"/>
              <a:gd name="connsiteX0" fmla="*/ 0 w 8884920"/>
              <a:gd name="connsiteY0" fmla="*/ 517964 h 6682978"/>
              <a:gd name="connsiteX1" fmla="*/ 548640 w 8884920"/>
              <a:gd name="connsiteY1" fmla="*/ 771183 h 6682978"/>
              <a:gd name="connsiteX2" fmla="*/ 464234 w 8884920"/>
              <a:gd name="connsiteY2" fmla="*/ 138137 h 6682978"/>
              <a:gd name="connsiteX3" fmla="*/ 886265 w 8884920"/>
              <a:gd name="connsiteY3" fmla="*/ 321017 h 6682978"/>
              <a:gd name="connsiteX4" fmla="*/ 1209822 w 8884920"/>
              <a:gd name="connsiteY4" fmla="*/ 110001 h 6682978"/>
              <a:gd name="connsiteX5" fmla="*/ 1828800 w 8884920"/>
              <a:gd name="connsiteY5" fmla="*/ 67798 h 6682978"/>
              <a:gd name="connsiteX6" fmla="*/ 3474720 w 8884920"/>
              <a:gd name="connsiteY6" fmla="*/ 34974 h 6682978"/>
              <a:gd name="connsiteX7" fmla="*/ 4112456 w 8884920"/>
              <a:gd name="connsiteY7" fmla="*/ 277641 h 6682978"/>
              <a:gd name="connsiteX8" fmla="*/ 5106573 w 8884920"/>
              <a:gd name="connsiteY8" fmla="*/ 138137 h 6682978"/>
              <a:gd name="connsiteX9" fmla="*/ 6569613 w 8884920"/>
              <a:gd name="connsiteY9" fmla="*/ 180340 h 6682978"/>
              <a:gd name="connsiteX10" fmla="*/ 6850966 w 8884920"/>
              <a:gd name="connsiteY10" fmla="*/ 335084 h 6682978"/>
              <a:gd name="connsiteX11" fmla="*/ 7244862 w 8884920"/>
              <a:gd name="connsiteY11" fmla="*/ 110001 h 6682978"/>
              <a:gd name="connsiteX12" fmla="*/ 7272997 w 8884920"/>
              <a:gd name="connsiteY12" fmla="*/ 349152 h 6682978"/>
              <a:gd name="connsiteX13" fmla="*/ 7568419 w 8884920"/>
              <a:gd name="connsiteY13" fmla="*/ 194408 h 6682978"/>
              <a:gd name="connsiteX14" fmla="*/ 7582486 w 8884920"/>
              <a:gd name="connsiteY14" fmla="*/ 405423 h 6682978"/>
              <a:gd name="connsiteX15" fmla="*/ 7751299 w 8884920"/>
              <a:gd name="connsiteY15" fmla="*/ 250678 h 6682978"/>
              <a:gd name="connsiteX16" fmla="*/ 7709096 w 8884920"/>
              <a:gd name="connsiteY16" fmla="*/ 672709 h 6682978"/>
              <a:gd name="connsiteX17" fmla="*/ 8271803 w 8884920"/>
              <a:gd name="connsiteY17" fmla="*/ 124069 h 6682978"/>
              <a:gd name="connsiteX18" fmla="*/ 8074856 w 8884920"/>
              <a:gd name="connsiteY18" fmla="*/ 644574 h 6682978"/>
              <a:gd name="connsiteX19" fmla="*/ 8496886 w 8884920"/>
              <a:gd name="connsiteY19" fmla="*/ 517964 h 6682978"/>
              <a:gd name="connsiteX20" fmla="*/ 8356209 w 8884920"/>
              <a:gd name="connsiteY20" fmla="*/ 855589 h 6682978"/>
              <a:gd name="connsiteX21" fmla="*/ 8623496 w 8884920"/>
              <a:gd name="connsiteY21" fmla="*/ 859106 h 6682978"/>
              <a:gd name="connsiteX22" fmla="*/ 8852096 w 8884920"/>
              <a:gd name="connsiteY22" fmla="*/ 582441 h 6682978"/>
              <a:gd name="connsiteX23" fmla="*/ 8731348 w 8884920"/>
              <a:gd name="connsiteY23" fmla="*/ 1780540 h 6682978"/>
              <a:gd name="connsiteX24" fmla="*/ 8807548 w 8884920"/>
              <a:gd name="connsiteY24" fmla="*/ 2023208 h 6682978"/>
              <a:gd name="connsiteX25" fmla="*/ 8591843 w 8884920"/>
              <a:gd name="connsiteY25" fmla="*/ 2360832 h 6682978"/>
              <a:gd name="connsiteX26" fmla="*/ 8771206 w 8884920"/>
              <a:gd name="connsiteY26" fmla="*/ 3007946 h 6682978"/>
              <a:gd name="connsiteX27" fmla="*/ 8862646 w 8884920"/>
              <a:gd name="connsiteY27" fmla="*/ 3598789 h 6682978"/>
              <a:gd name="connsiteX28" fmla="*/ 8637563 w 8884920"/>
              <a:gd name="connsiteY28" fmla="*/ 5807417 h 6682978"/>
              <a:gd name="connsiteX29" fmla="*/ 8356209 w 8884920"/>
              <a:gd name="connsiteY29" fmla="*/ 5891823 h 6682978"/>
              <a:gd name="connsiteX30" fmla="*/ 8595360 w 8884920"/>
              <a:gd name="connsiteY30" fmla="*/ 6313854 h 6682978"/>
              <a:gd name="connsiteX31" fmla="*/ 8159262 w 8884920"/>
              <a:gd name="connsiteY31" fmla="*/ 6116906 h 6682978"/>
              <a:gd name="connsiteX32" fmla="*/ 8173329 w 8884920"/>
              <a:gd name="connsiteY32" fmla="*/ 6412328 h 6682978"/>
              <a:gd name="connsiteX33" fmla="*/ 7877908 w 8884920"/>
              <a:gd name="connsiteY33" fmla="*/ 6145041 h 6682978"/>
              <a:gd name="connsiteX34" fmla="*/ 7807569 w 8884920"/>
              <a:gd name="connsiteY34" fmla="*/ 6412328 h 6682978"/>
              <a:gd name="connsiteX35" fmla="*/ 6850966 w 8884920"/>
              <a:gd name="connsiteY35" fmla="*/ 6356057 h 6682978"/>
              <a:gd name="connsiteX36" fmla="*/ 6203853 w 8884920"/>
              <a:gd name="connsiteY36" fmla="*/ 6567072 h 6682978"/>
              <a:gd name="connsiteX37" fmla="*/ 4107228 w 8884920"/>
              <a:gd name="connsiteY37" fmla="*/ 6425973 h 6682978"/>
              <a:gd name="connsiteX38" fmla="*/ 3657600 w 8884920"/>
              <a:gd name="connsiteY38" fmla="*/ 6370124 h 6682978"/>
              <a:gd name="connsiteX39" fmla="*/ 2540968 w 8884920"/>
              <a:gd name="connsiteY39" fmla="*/ 6321806 h 6682978"/>
              <a:gd name="connsiteX40" fmla="*/ 900333 w 8884920"/>
              <a:gd name="connsiteY40" fmla="*/ 6679614 h 6682978"/>
              <a:gd name="connsiteX41" fmla="*/ 1139483 w 8884920"/>
              <a:gd name="connsiteY41" fmla="*/ 6341989 h 6682978"/>
              <a:gd name="connsiteX42" fmla="*/ 675249 w 8884920"/>
              <a:gd name="connsiteY42" fmla="*/ 6356057 h 6682978"/>
              <a:gd name="connsiteX43" fmla="*/ 956603 w 8884920"/>
              <a:gd name="connsiteY43" fmla="*/ 6088771 h 6682978"/>
              <a:gd name="connsiteX44" fmla="*/ 703385 w 8884920"/>
              <a:gd name="connsiteY44" fmla="*/ 6088771 h 6682978"/>
              <a:gd name="connsiteX45" fmla="*/ 970671 w 8884920"/>
              <a:gd name="connsiteY45" fmla="*/ 5723011 h 6682978"/>
              <a:gd name="connsiteX46" fmla="*/ 211016 w 8884920"/>
              <a:gd name="connsiteY46" fmla="*/ 6074703 h 6682978"/>
              <a:gd name="connsiteX47" fmla="*/ 478302 w 8884920"/>
              <a:gd name="connsiteY47" fmla="*/ 5652672 h 6682978"/>
              <a:gd name="connsiteX48" fmla="*/ 196948 w 8884920"/>
              <a:gd name="connsiteY48" fmla="*/ 5723011 h 6682978"/>
              <a:gd name="connsiteX49" fmla="*/ 534573 w 8884920"/>
              <a:gd name="connsiteY49" fmla="*/ 5357251 h 6682978"/>
              <a:gd name="connsiteX50" fmla="*/ 239151 w 8884920"/>
              <a:gd name="connsiteY50" fmla="*/ 5343183 h 6682978"/>
              <a:gd name="connsiteX51" fmla="*/ 506437 w 8884920"/>
              <a:gd name="connsiteY51" fmla="*/ 4161497 h 6682978"/>
              <a:gd name="connsiteX52" fmla="*/ 225083 w 8884920"/>
              <a:gd name="connsiteY52" fmla="*/ 2965743 h 6682978"/>
              <a:gd name="connsiteX53" fmla="*/ 590843 w 8884920"/>
              <a:gd name="connsiteY53" fmla="*/ 1685583 h 6682978"/>
              <a:gd name="connsiteX54" fmla="*/ 140677 w 8884920"/>
              <a:gd name="connsiteY54" fmla="*/ 925928 h 6682978"/>
              <a:gd name="connsiteX55" fmla="*/ 548640 w 8884920"/>
              <a:gd name="connsiteY55" fmla="*/ 1052537 h 6682978"/>
              <a:gd name="connsiteX56" fmla="*/ 0 w 8884920"/>
              <a:gd name="connsiteY56" fmla="*/ 517964 h 6682978"/>
              <a:gd name="connsiteX0" fmla="*/ 0 w 8884920"/>
              <a:gd name="connsiteY0" fmla="*/ 517964 h 6682978"/>
              <a:gd name="connsiteX1" fmla="*/ 548640 w 8884920"/>
              <a:gd name="connsiteY1" fmla="*/ 771183 h 6682978"/>
              <a:gd name="connsiteX2" fmla="*/ 464234 w 8884920"/>
              <a:gd name="connsiteY2" fmla="*/ 138137 h 6682978"/>
              <a:gd name="connsiteX3" fmla="*/ 886265 w 8884920"/>
              <a:gd name="connsiteY3" fmla="*/ 321017 h 6682978"/>
              <a:gd name="connsiteX4" fmla="*/ 1209822 w 8884920"/>
              <a:gd name="connsiteY4" fmla="*/ 110001 h 6682978"/>
              <a:gd name="connsiteX5" fmla="*/ 1828800 w 8884920"/>
              <a:gd name="connsiteY5" fmla="*/ 67798 h 6682978"/>
              <a:gd name="connsiteX6" fmla="*/ 3474720 w 8884920"/>
              <a:gd name="connsiteY6" fmla="*/ 34974 h 6682978"/>
              <a:gd name="connsiteX7" fmla="*/ 4112456 w 8884920"/>
              <a:gd name="connsiteY7" fmla="*/ 277641 h 6682978"/>
              <a:gd name="connsiteX8" fmla="*/ 5106573 w 8884920"/>
              <a:gd name="connsiteY8" fmla="*/ 138137 h 6682978"/>
              <a:gd name="connsiteX9" fmla="*/ 6569613 w 8884920"/>
              <a:gd name="connsiteY9" fmla="*/ 180340 h 6682978"/>
              <a:gd name="connsiteX10" fmla="*/ 6850966 w 8884920"/>
              <a:gd name="connsiteY10" fmla="*/ 335084 h 6682978"/>
              <a:gd name="connsiteX11" fmla="*/ 7244862 w 8884920"/>
              <a:gd name="connsiteY11" fmla="*/ 110001 h 6682978"/>
              <a:gd name="connsiteX12" fmla="*/ 7272997 w 8884920"/>
              <a:gd name="connsiteY12" fmla="*/ 349152 h 6682978"/>
              <a:gd name="connsiteX13" fmla="*/ 7568419 w 8884920"/>
              <a:gd name="connsiteY13" fmla="*/ 194408 h 6682978"/>
              <a:gd name="connsiteX14" fmla="*/ 7582486 w 8884920"/>
              <a:gd name="connsiteY14" fmla="*/ 405423 h 6682978"/>
              <a:gd name="connsiteX15" fmla="*/ 7751299 w 8884920"/>
              <a:gd name="connsiteY15" fmla="*/ 250678 h 6682978"/>
              <a:gd name="connsiteX16" fmla="*/ 7709096 w 8884920"/>
              <a:gd name="connsiteY16" fmla="*/ 672709 h 6682978"/>
              <a:gd name="connsiteX17" fmla="*/ 8271803 w 8884920"/>
              <a:gd name="connsiteY17" fmla="*/ 124069 h 6682978"/>
              <a:gd name="connsiteX18" fmla="*/ 8074856 w 8884920"/>
              <a:gd name="connsiteY18" fmla="*/ 644574 h 6682978"/>
              <a:gd name="connsiteX19" fmla="*/ 8496886 w 8884920"/>
              <a:gd name="connsiteY19" fmla="*/ 517964 h 6682978"/>
              <a:gd name="connsiteX20" fmla="*/ 8356209 w 8884920"/>
              <a:gd name="connsiteY20" fmla="*/ 855589 h 6682978"/>
              <a:gd name="connsiteX21" fmla="*/ 8623496 w 8884920"/>
              <a:gd name="connsiteY21" fmla="*/ 859106 h 6682978"/>
              <a:gd name="connsiteX22" fmla="*/ 8852096 w 8884920"/>
              <a:gd name="connsiteY22" fmla="*/ 582441 h 6682978"/>
              <a:gd name="connsiteX23" fmla="*/ 8731348 w 8884920"/>
              <a:gd name="connsiteY23" fmla="*/ 1780540 h 6682978"/>
              <a:gd name="connsiteX24" fmla="*/ 8807548 w 8884920"/>
              <a:gd name="connsiteY24" fmla="*/ 2023208 h 6682978"/>
              <a:gd name="connsiteX25" fmla="*/ 8591843 w 8884920"/>
              <a:gd name="connsiteY25" fmla="*/ 2360832 h 6682978"/>
              <a:gd name="connsiteX26" fmla="*/ 8771206 w 8884920"/>
              <a:gd name="connsiteY26" fmla="*/ 3007946 h 6682978"/>
              <a:gd name="connsiteX27" fmla="*/ 8862646 w 8884920"/>
              <a:gd name="connsiteY27" fmla="*/ 3598789 h 6682978"/>
              <a:gd name="connsiteX28" fmla="*/ 8637563 w 8884920"/>
              <a:gd name="connsiteY28" fmla="*/ 5807417 h 6682978"/>
              <a:gd name="connsiteX29" fmla="*/ 8356209 w 8884920"/>
              <a:gd name="connsiteY29" fmla="*/ 5891823 h 6682978"/>
              <a:gd name="connsiteX30" fmla="*/ 8595360 w 8884920"/>
              <a:gd name="connsiteY30" fmla="*/ 6313854 h 6682978"/>
              <a:gd name="connsiteX31" fmla="*/ 8159262 w 8884920"/>
              <a:gd name="connsiteY31" fmla="*/ 6116906 h 6682978"/>
              <a:gd name="connsiteX32" fmla="*/ 8173329 w 8884920"/>
              <a:gd name="connsiteY32" fmla="*/ 6412328 h 6682978"/>
              <a:gd name="connsiteX33" fmla="*/ 7877908 w 8884920"/>
              <a:gd name="connsiteY33" fmla="*/ 6145041 h 6682978"/>
              <a:gd name="connsiteX34" fmla="*/ 7807569 w 8884920"/>
              <a:gd name="connsiteY34" fmla="*/ 6412328 h 6682978"/>
              <a:gd name="connsiteX35" fmla="*/ 6850966 w 8884920"/>
              <a:gd name="connsiteY35" fmla="*/ 6356057 h 6682978"/>
              <a:gd name="connsiteX36" fmla="*/ 6203853 w 8884920"/>
              <a:gd name="connsiteY36" fmla="*/ 6567072 h 6682978"/>
              <a:gd name="connsiteX37" fmla="*/ 4107081 w 8884920"/>
              <a:gd name="connsiteY37" fmla="*/ 6426137 h 6682978"/>
              <a:gd name="connsiteX38" fmla="*/ 3657600 w 8884920"/>
              <a:gd name="connsiteY38" fmla="*/ 6370124 h 6682978"/>
              <a:gd name="connsiteX39" fmla="*/ 2540968 w 8884920"/>
              <a:gd name="connsiteY39" fmla="*/ 6321806 h 6682978"/>
              <a:gd name="connsiteX40" fmla="*/ 900333 w 8884920"/>
              <a:gd name="connsiteY40" fmla="*/ 6679614 h 6682978"/>
              <a:gd name="connsiteX41" fmla="*/ 1139483 w 8884920"/>
              <a:gd name="connsiteY41" fmla="*/ 6341989 h 6682978"/>
              <a:gd name="connsiteX42" fmla="*/ 675249 w 8884920"/>
              <a:gd name="connsiteY42" fmla="*/ 6356057 h 6682978"/>
              <a:gd name="connsiteX43" fmla="*/ 956603 w 8884920"/>
              <a:gd name="connsiteY43" fmla="*/ 6088771 h 6682978"/>
              <a:gd name="connsiteX44" fmla="*/ 703385 w 8884920"/>
              <a:gd name="connsiteY44" fmla="*/ 6088771 h 6682978"/>
              <a:gd name="connsiteX45" fmla="*/ 970671 w 8884920"/>
              <a:gd name="connsiteY45" fmla="*/ 5723011 h 6682978"/>
              <a:gd name="connsiteX46" fmla="*/ 211016 w 8884920"/>
              <a:gd name="connsiteY46" fmla="*/ 6074703 h 6682978"/>
              <a:gd name="connsiteX47" fmla="*/ 478302 w 8884920"/>
              <a:gd name="connsiteY47" fmla="*/ 5652672 h 6682978"/>
              <a:gd name="connsiteX48" fmla="*/ 196948 w 8884920"/>
              <a:gd name="connsiteY48" fmla="*/ 5723011 h 6682978"/>
              <a:gd name="connsiteX49" fmla="*/ 534573 w 8884920"/>
              <a:gd name="connsiteY49" fmla="*/ 5357251 h 6682978"/>
              <a:gd name="connsiteX50" fmla="*/ 239151 w 8884920"/>
              <a:gd name="connsiteY50" fmla="*/ 5343183 h 6682978"/>
              <a:gd name="connsiteX51" fmla="*/ 506437 w 8884920"/>
              <a:gd name="connsiteY51" fmla="*/ 4161497 h 6682978"/>
              <a:gd name="connsiteX52" fmla="*/ 225083 w 8884920"/>
              <a:gd name="connsiteY52" fmla="*/ 2965743 h 6682978"/>
              <a:gd name="connsiteX53" fmla="*/ 590843 w 8884920"/>
              <a:gd name="connsiteY53" fmla="*/ 1685583 h 6682978"/>
              <a:gd name="connsiteX54" fmla="*/ 140677 w 8884920"/>
              <a:gd name="connsiteY54" fmla="*/ 925928 h 6682978"/>
              <a:gd name="connsiteX55" fmla="*/ 548640 w 8884920"/>
              <a:gd name="connsiteY55" fmla="*/ 1052537 h 6682978"/>
              <a:gd name="connsiteX56" fmla="*/ 0 w 8884920"/>
              <a:gd name="connsiteY56" fmla="*/ 517964 h 6682978"/>
              <a:gd name="connsiteX0" fmla="*/ 0 w 8884867"/>
              <a:gd name="connsiteY0" fmla="*/ 517964 h 6682978"/>
              <a:gd name="connsiteX1" fmla="*/ 548640 w 8884867"/>
              <a:gd name="connsiteY1" fmla="*/ 771183 h 6682978"/>
              <a:gd name="connsiteX2" fmla="*/ 464234 w 8884867"/>
              <a:gd name="connsiteY2" fmla="*/ 138137 h 6682978"/>
              <a:gd name="connsiteX3" fmla="*/ 886265 w 8884867"/>
              <a:gd name="connsiteY3" fmla="*/ 321017 h 6682978"/>
              <a:gd name="connsiteX4" fmla="*/ 1209822 w 8884867"/>
              <a:gd name="connsiteY4" fmla="*/ 110001 h 6682978"/>
              <a:gd name="connsiteX5" fmla="*/ 1828800 w 8884867"/>
              <a:gd name="connsiteY5" fmla="*/ 67798 h 6682978"/>
              <a:gd name="connsiteX6" fmla="*/ 3474720 w 8884867"/>
              <a:gd name="connsiteY6" fmla="*/ 34974 h 6682978"/>
              <a:gd name="connsiteX7" fmla="*/ 4112456 w 8884867"/>
              <a:gd name="connsiteY7" fmla="*/ 277641 h 6682978"/>
              <a:gd name="connsiteX8" fmla="*/ 5106573 w 8884867"/>
              <a:gd name="connsiteY8" fmla="*/ 138137 h 6682978"/>
              <a:gd name="connsiteX9" fmla="*/ 6569613 w 8884867"/>
              <a:gd name="connsiteY9" fmla="*/ 180340 h 6682978"/>
              <a:gd name="connsiteX10" fmla="*/ 6850966 w 8884867"/>
              <a:gd name="connsiteY10" fmla="*/ 335084 h 6682978"/>
              <a:gd name="connsiteX11" fmla="*/ 7244862 w 8884867"/>
              <a:gd name="connsiteY11" fmla="*/ 110001 h 6682978"/>
              <a:gd name="connsiteX12" fmla="*/ 7272997 w 8884867"/>
              <a:gd name="connsiteY12" fmla="*/ 349152 h 6682978"/>
              <a:gd name="connsiteX13" fmla="*/ 7568419 w 8884867"/>
              <a:gd name="connsiteY13" fmla="*/ 194408 h 6682978"/>
              <a:gd name="connsiteX14" fmla="*/ 7582486 w 8884867"/>
              <a:gd name="connsiteY14" fmla="*/ 405423 h 6682978"/>
              <a:gd name="connsiteX15" fmla="*/ 7751299 w 8884867"/>
              <a:gd name="connsiteY15" fmla="*/ 250678 h 6682978"/>
              <a:gd name="connsiteX16" fmla="*/ 7709096 w 8884867"/>
              <a:gd name="connsiteY16" fmla="*/ 672709 h 6682978"/>
              <a:gd name="connsiteX17" fmla="*/ 8271803 w 8884867"/>
              <a:gd name="connsiteY17" fmla="*/ 124069 h 6682978"/>
              <a:gd name="connsiteX18" fmla="*/ 8074856 w 8884867"/>
              <a:gd name="connsiteY18" fmla="*/ 644574 h 6682978"/>
              <a:gd name="connsiteX19" fmla="*/ 8496886 w 8884867"/>
              <a:gd name="connsiteY19" fmla="*/ 517964 h 6682978"/>
              <a:gd name="connsiteX20" fmla="*/ 8356209 w 8884867"/>
              <a:gd name="connsiteY20" fmla="*/ 855589 h 6682978"/>
              <a:gd name="connsiteX21" fmla="*/ 8623496 w 8884867"/>
              <a:gd name="connsiteY21" fmla="*/ 859106 h 6682978"/>
              <a:gd name="connsiteX22" fmla="*/ 8852096 w 8884867"/>
              <a:gd name="connsiteY22" fmla="*/ 582441 h 6682978"/>
              <a:gd name="connsiteX23" fmla="*/ 8731348 w 8884867"/>
              <a:gd name="connsiteY23" fmla="*/ 1780540 h 6682978"/>
              <a:gd name="connsiteX24" fmla="*/ 8807548 w 8884867"/>
              <a:gd name="connsiteY24" fmla="*/ 2023208 h 6682978"/>
              <a:gd name="connsiteX25" fmla="*/ 8591843 w 8884867"/>
              <a:gd name="connsiteY25" fmla="*/ 2360832 h 6682978"/>
              <a:gd name="connsiteX26" fmla="*/ 8770892 w 8884867"/>
              <a:gd name="connsiteY26" fmla="*/ 3008023 h 6682978"/>
              <a:gd name="connsiteX27" fmla="*/ 8862646 w 8884867"/>
              <a:gd name="connsiteY27" fmla="*/ 3598789 h 6682978"/>
              <a:gd name="connsiteX28" fmla="*/ 8637563 w 8884867"/>
              <a:gd name="connsiteY28" fmla="*/ 5807417 h 6682978"/>
              <a:gd name="connsiteX29" fmla="*/ 8356209 w 8884867"/>
              <a:gd name="connsiteY29" fmla="*/ 5891823 h 6682978"/>
              <a:gd name="connsiteX30" fmla="*/ 8595360 w 8884867"/>
              <a:gd name="connsiteY30" fmla="*/ 6313854 h 6682978"/>
              <a:gd name="connsiteX31" fmla="*/ 8159262 w 8884867"/>
              <a:gd name="connsiteY31" fmla="*/ 6116906 h 6682978"/>
              <a:gd name="connsiteX32" fmla="*/ 8173329 w 8884867"/>
              <a:gd name="connsiteY32" fmla="*/ 6412328 h 6682978"/>
              <a:gd name="connsiteX33" fmla="*/ 7877908 w 8884867"/>
              <a:gd name="connsiteY33" fmla="*/ 6145041 h 6682978"/>
              <a:gd name="connsiteX34" fmla="*/ 7807569 w 8884867"/>
              <a:gd name="connsiteY34" fmla="*/ 6412328 h 6682978"/>
              <a:gd name="connsiteX35" fmla="*/ 6850966 w 8884867"/>
              <a:gd name="connsiteY35" fmla="*/ 6356057 h 6682978"/>
              <a:gd name="connsiteX36" fmla="*/ 6203853 w 8884867"/>
              <a:gd name="connsiteY36" fmla="*/ 6567072 h 6682978"/>
              <a:gd name="connsiteX37" fmla="*/ 4107081 w 8884867"/>
              <a:gd name="connsiteY37" fmla="*/ 6426137 h 6682978"/>
              <a:gd name="connsiteX38" fmla="*/ 3657600 w 8884867"/>
              <a:gd name="connsiteY38" fmla="*/ 6370124 h 6682978"/>
              <a:gd name="connsiteX39" fmla="*/ 2540968 w 8884867"/>
              <a:gd name="connsiteY39" fmla="*/ 6321806 h 6682978"/>
              <a:gd name="connsiteX40" fmla="*/ 900333 w 8884867"/>
              <a:gd name="connsiteY40" fmla="*/ 6679614 h 6682978"/>
              <a:gd name="connsiteX41" fmla="*/ 1139483 w 8884867"/>
              <a:gd name="connsiteY41" fmla="*/ 6341989 h 6682978"/>
              <a:gd name="connsiteX42" fmla="*/ 675249 w 8884867"/>
              <a:gd name="connsiteY42" fmla="*/ 6356057 h 6682978"/>
              <a:gd name="connsiteX43" fmla="*/ 956603 w 8884867"/>
              <a:gd name="connsiteY43" fmla="*/ 6088771 h 6682978"/>
              <a:gd name="connsiteX44" fmla="*/ 703385 w 8884867"/>
              <a:gd name="connsiteY44" fmla="*/ 6088771 h 6682978"/>
              <a:gd name="connsiteX45" fmla="*/ 970671 w 8884867"/>
              <a:gd name="connsiteY45" fmla="*/ 5723011 h 6682978"/>
              <a:gd name="connsiteX46" fmla="*/ 211016 w 8884867"/>
              <a:gd name="connsiteY46" fmla="*/ 6074703 h 6682978"/>
              <a:gd name="connsiteX47" fmla="*/ 478302 w 8884867"/>
              <a:gd name="connsiteY47" fmla="*/ 5652672 h 6682978"/>
              <a:gd name="connsiteX48" fmla="*/ 196948 w 8884867"/>
              <a:gd name="connsiteY48" fmla="*/ 5723011 h 6682978"/>
              <a:gd name="connsiteX49" fmla="*/ 534573 w 8884867"/>
              <a:gd name="connsiteY49" fmla="*/ 5357251 h 6682978"/>
              <a:gd name="connsiteX50" fmla="*/ 239151 w 8884867"/>
              <a:gd name="connsiteY50" fmla="*/ 5343183 h 6682978"/>
              <a:gd name="connsiteX51" fmla="*/ 506437 w 8884867"/>
              <a:gd name="connsiteY51" fmla="*/ 4161497 h 6682978"/>
              <a:gd name="connsiteX52" fmla="*/ 225083 w 8884867"/>
              <a:gd name="connsiteY52" fmla="*/ 2965743 h 6682978"/>
              <a:gd name="connsiteX53" fmla="*/ 590843 w 8884867"/>
              <a:gd name="connsiteY53" fmla="*/ 1685583 h 6682978"/>
              <a:gd name="connsiteX54" fmla="*/ 140677 w 8884867"/>
              <a:gd name="connsiteY54" fmla="*/ 925928 h 6682978"/>
              <a:gd name="connsiteX55" fmla="*/ 548640 w 8884867"/>
              <a:gd name="connsiteY55" fmla="*/ 1052537 h 6682978"/>
              <a:gd name="connsiteX56" fmla="*/ 0 w 8884867"/>
              <a:gd name="connsiteY56" fmla="*/ 517964 h 6682978"/>
              <a:gd name="connsiteX0" fmla="*/ 0 w 8870071"/>
              <a:gd name="connsiteY0" fmla="*/ 517964 h 6682978"/>
              <a:gd name="connsiteX1" fmla="*/ 548640 w 8870071"/>
              <a:gd name="connsiteY1" fmla="*/ 771183 h 6682978"/>
              <a:gd name="connsiteX2" fmla="*/ 464234 w 8870071"/>
              <a:gd name="connsiteY2" fmla="*/ 138137 h 6682978"/>
              <a:gd name="connsiteX3" fmla="*/ 886265 w 8870071"/>
              <a:gd name="connsiteY3" fmla="*/ 321017 h 6682978"/>
              <a:gd name="connsiteX4" fmla="*/ 1209822 w 8870071"/>
              <a:gd name="connsiteY4" fmla="*/ 110001 h 6682978"/>
              <a:gd name="connsiteX5" fmla="*/ 1828800 w 8870071"/>
              <a:gd name="connsiteY5" fmla="*/ 67798 h 6682978"/>
              <a:gd name="connsiteX6" fmla="*/ 3474720 w 8870071"/>
              <a:gd name="connsiteY6" fmla="*/ 34974 h 6682978"/>
              <a:gd name="connsiteX7" fmla="*/ 4112456 w 8870071"/>
              <a:gd name="connsiteY7" fmla="*/ 277641 h 6682978"/>
              <a:gd name="connsiteX8" fmla="*/ 5106573 w 8870071"/>
              <a:gd name="connsiteY8" fmla="*/ 138137 h 6682978"/>
              <a:gd name="connsiteX9" fmla="*/ 6569613 w 8870071"/>
              <a:gd name="connsiteY9" fmla="*/ 180340 h 6682978"/>
              <a:gd name="connsiteX10" fmla="*/ 6850966 w 8870071"/>
              <a:gd name="connsiteY10" fmla="*/ 335084 h 6682978"/>
              <a:gd name="connsiteX11" fmla="*/ 7244862 w 8870071"/>
              <a:gd name="connsiteY11" fmla="*/ 110001 h 6682978"/>
              <a:gd name="connsiteX12" fmla="*/ 7272997 w 8870071"/>
              <a:gd name="connsiteY12" fmla="*/ 349152 h 6682978"/>
              <a:gd name="connsiteX13" fmla="*/ 7568419 w 8870071"/>
              <a:gd name="connsiteY13" fmla="*/ 194408 h 6682978"/>
              <a:gd name="connsiteX14" fmla="*/ 7582486 w 8870071"/>
              <a:gd name="connsiteY14" fmla="*/ 405423 h 6682978"/>
              <a:gd name="connsiteX15" fmla="*/ 7751299 w 8870071"/>
              <a:gd name="connsiteY15" fmla="*/ 250678 h 6682978"/>
              <a:gd name="connsiteX16" fmla="*/ 7709096 w 8870071"/>
              <a:gd name="connsiteY16" fmla="*/ 672709 h 6682978"/>
              <a:gd name="connsiteX17" fmla="*/ 8271803 w 8870071"/>
              <a:gd name="connsiteY17" fmla="*/ 124069 h 6682978"/>
              <a:gd name="connsiteX18" fmla="*/ 8074856 w 8870071"/>
              <a:gd name="connsiteY18" fmla="*/ 644574 h 6682978"/>
              <a:gd name="connsiteX19" fmla="*/ 8496886 w 8870071"/>
              <a:gd name="connsiteY19" fmla="*/ 517964 h 6682978"/>
              <a:gd name="connsiteX20" fmla="*/ 8356209 w 8870071"/>
              <a:gd name="connsiteY20" fmla="*/ 855589 h 6682978"/>
              <a:gd name="connsiteX21" fmla="*/ 8623496 w 8870071"/>
              <a:gd name="connsiteY21" fmla="*/ 859106 h 6682978"/>
              <a:gd name="connsiteX22" fmla="*/ 8852096 w 8870071"/>
              <a:gd name="connsiteY22" fmla="*/ 582441 h 6682978"/>
              <a:gd name="connsiteX23" fmla="*/ 8731348 w 8870071"/>
              <a:gd name="connsiteY23" fmla="*/ 1780540 h 6682978"/>
              <a:gd name="connsiteX24" fmla="*/ 8807548 w 8870071"/>
              <a:gd name="connsiteY24" fmla="*/ 2023208 h 6682978"/>
              <a:gd name="connsiteX25" fmla="*/ 8591843 w 8870071"/>
              <a:gd name="connsiteY25" fmla="*/ 2360832 h 6682978"/>
              <a:gd name="connsiteX26" fmla="*/ 8770892 w 8870071"/>
              <a:gd name="connsiteY26" fmla="*/ 3008023 h 6682978"/>
              <a:gd name="connsiteX27" fmla="*/ 8862646 w 8870071"/>
              <a:gd name="connsiteY27" fmla="*/ 3598789 h 6682978"/>
              <a:gd name="connsiteX28" fmla="*/ 8749402 w 8870071"/>
              <a:gd name="connsiteY28" fmla="*/ 4780011 h 6682978"/>
              <a:gd name="connsiteX29" fmla="*/ 8637563 w 8870071"/>
              <a:gd name="connsiteY29" fmla="*/ 5807417 h 6682978"/>
              <a:gd name="connsiteX30" fmla="*/ 8356209 w 8870071"/>
              <a:gd name="connsiteY30" fmla="*/ 5891823 h 6682978"/>
              <a:gd name="connsiteX31" fmla="*/ 8595360 w 8870071"/>
              <a:gd name="connsiteY31" fmla="*/ 6313854 h 6682978"/>
              <a:gd name="connsiteX32" fmla="*/ 8159262 w 8870071"/>
              <a:gd name="connsiteY32" fmla="*/ 6116906 h 6682978"/>
              <a:gd name="connsiteX33" fmla="*/ 8173329 w 8870071"/>
              <a:gd name="connsiteY33" fmla="*/ 6412328 h 6682978"/>
              <a:gd name="connsiteX34" fmla="*/ 7877908 w 8870071"/>
              <a:gd name="connsiteY34" fmla="*/ 6145041 h 6682978"/>
              <a:gd name="connsiteX35" fmla="*/ 7807569 w 8870071"/>
              <a:gd name="connsiteY35" fmla="*/ 6412328 h 6682978"/>
              <a:gd name="connsiteX36" fmla="*/ 6850966 w 8870071"/>
              <a:gd name="connsiteY36" fmla="*/ 6356057 h 6682978"/>
              <a:gd name="connsiteX37" fmla="*/ 6203853 w 8870071"/>
              <a:gd name="connsiteY37" fmla="*/ 6567072 h 6682978"/>
              <a:gd name="connsiteX38" fmla="*/ 4107081 w 8870071"/>
              <a:gd name="connsiteY38" fmla="*/ 6426137 h 6682978"/>
              <a:gd name="connsiteX39" fmla="*/ 3657600 w 8870071"/>
              <a:gd name="connsiteY39" fmla="*/ 6370124 h 6682978"/>
              <a:gd name="connsiteX40" fmla="*/ 2540968 w 8870071"/>
              <a:gd name="connsiteY40" fmla="*/ 6321806 h 6682978"/>
              <a:gd name="connsiteX41" fmla="*/ 900333 w 8870071"/>
              <a:gd name="connsiteY41" fmla="*/ 6679614 h 6682978"/>
              <a:gd name="connsiteX42" fmla="*/ 1139483 w 8870071"/>
              <a:gd name="connsiteY42" fmla="*/ 6341989 h 6682978"/>
              <a:gd name="connsiteX43" fmla="*/ 675249 w 8870071"/>
              <a:gd name="connsiteY43" fmla="*/ 6356057 h 6682978"/>
              <a:gd name="connsiteX44" fmla="*/ 956603 w 8870071"/>
              <a:gd name="connsiteY44" fmla="*/ 6088771 h 6682978"/>
              <a:gd name="connsiteX45" fmla="*/ 703385 w 8870071"/>
              <a:gd name="connsiteY45" fmla="*/ 6088771 h 6682978"/>
              <a:gd name="connsiteX46" fmla="*/ 970671 w 8870071"/>
              <a:gd name="connsiteY46" fmla="*/ 5723011 h 6682978"/>
              <a:gd name="connsiteX47" fmla="*/ 211016 w 8870071"/>
              <a:gd name="connsiteY47" fmla="*/ 6074703 h 6682978"/>
              <a:gd name="connsiteX48" fmla="*/ 478302 w 8870071"/>
              <a:gd name="connsiteY48" fmla="*/ 5652672 h 6682978"/>
              <a:gd name="connsiteX49" fmla="*/ 196948 w 8870071"/>
              <a:gd name="connsiteY49" fmla="*/ 5723011 h 6682978"/>
              <a:gd name="connsiteX50" fmla="*/ 534573 w 8870071"/>
              <a:gd name="connsiteY50" fmla="*/ 5357251 h 6682978"/>
              <a:gd name="connsiteX51" fmla="*/ 239151 w 8870071"/>
              <a:gd name="connsiteY51" fmla="*/ 5343183 h 6682978"/>
              <a:gd name="connsiteX52" fmla="*/ 506437 w 8870071"/>
              <a:gd name="connsiteY52" fmla="*/ 4161497 h 6682978"/>
              <a:gd name="connsiteX53" fmla="*/ 225083 w 8870071"/>
              <a:gd name="connsiteY53" fmla="*/ 2965743 h 6682978"/>
              <a:gd name="connsiteX54" fmla="*/ 590843 w 8870071"/>
              <a:gd name="connsiteY54" fmla="*/ 1685583 h 6682978"/>
              <a:gd name="connsiteX55" fmla="*/ 140677 w 8870071"/>
              <a:gd name="connsiteY55" fmla="*/ 925928 h 6682978"/>
              <a:gd name="connsiteX56" fmla="*/ 548640 w 8870071"/>
              <a:gd name="connsiteY56" fmla="*/ 1052537 h 6682978"/>
              <a:gd name="connsiteX57" fmla="*/ 0 w 8870071"/>
              <a:gd name="connsiteY57" fmla="*/ 517964 h 6682978"/>
              <a:gd name="connsiteX0" fmla="*/ 0 w 8870071"/>
              <a:gd name="connsiteY0" fmla="*/ 517964 h 6682978"/>
              <a:gd name="connsiteX1" fmla="*/ 548640 w 8870071"/>
              <a:gd name="connsiteY1" fmla="*/ 771183 h 6682978"/>
              <a:gd name="connsiteX2" fmla="*/ 464234 w 8870071"/>
              <a:gd name="connsiteY2" fmla="*/ 138137 h 6682978"/>
              <a:gd name="connsiteX3" fmla="*/ 886265 w 8870071"/>
              <a:gd name="connsiteY3" fmla="*/ 321017 h 6682978"/>
              <a:gd name="connsiteX4" fmla="*/ 1209822 w 8870071"/>
              <a:gd name="connsiteY4" fmla="*/ 110001 h 6682978"/>
              <a:gd name="connsiteX5" fmla="*/ 1828800 w 8870071"/>
              <a:gd name="connsiteY5" fmla="*/ 67798 h 6682978"/>
              <a:gd name="connsiteX6" fmla="*/ 3474720 w 8870071"/>
              <a:gd name="connsiteY6" fmla="*/ 34974 h 6682978"/>
              <a:gd name="connsiteX7" fmla="*/ 4112456 w 8870071"/>
              <a:gd name="connsiteY7" fmla="*/ 277641 h 6682978"/>
              <a:gd name="connsiteX8" fmla="*/ 5106573 w 8870071"/>
              <a:gd name="connsiteY8" fmla="*/ 138137 h 6682978"/>
              <a:gd name="connsiteX9" fmla="*/ 6569613 w 8870071"/>
              <a:gd name="connsiteY9" fmla="*/ 180340 h 6682978"/>
              <a:gd name="connsiteX10" fmla="*/ 6850966 w 8870071"/>
              <a:gd name="connsiteY10" fmla="*/ 335084 h 6682978"/>
              <a:gd name="connsiteX11" fmla="*/ 7244862 w 8870071"/>
              <a:gd name="connsiteY11" fmla="*/ 110001 h 6682978"/>
              <a:gd name="connsiteX12" fmla="*/ 7272997 w 8870071"/>
              <a:gd name="connsiteY12" fmla="*/ 349152 h 6682978"/>
              <a:gd name="connsiteX13" fmla="*/ 7568419 w 8870071"/>
              <a:gd name="connsiteY13" fmla="*/ 194408 h 6682978"/>
              <a:gd name="connsiteX14" fmla="*/ 7582486 w 8870071"/>
              <a:gd name="connsiteY14" fmla="*/ 405423 h 6682978"/>
              <a:gd name="connsiteX15" fmla="*/ 7751299 w 8870071"/>
              <a:gd name="connsiteY15" fmla="*/ 250678 h 6682978"/>
              <a:gd name="connsiteX16" fmla="*/ 7709096 w 8870071"/>
              <a:gd name="connsiteY16" fmla="*/ 672709 h 6682978"/>
              <a:gd name="connsiteX17" fmla="*/ 8271803 w 8870071"/>
              <a:gd name="connsiteY17" fmla="*/ 124069 h 6682978"/>
              <a:gd name="connsiteX18" fmla="*/ 8074856 w 8870071"/>
              <a:gd name="connsiteY18" fmla="*/ 644574 h 6682978"/>
              <a:gd name="connsiteX19" fmla="*/ 8496886 w 8870071"/>
              <a:gd name="connsiteY19" fmla="*/ 517964 h 6682978"/>
              <a:gd name="connsiteX20" fmla="*/ 8356209 w 8870071"/>
              <a:gd name="connsiteY20" fmla="*/ 855589 h 6682978"/>
              <a:gd name="connsiteX21" fmla="*/ 8623496 w 8870071"/>
              <a:gd name="connsiteY21" fmla="*/ 859106 h 6682978"/>
              <a:gd name="connsiteX22" fmla="*/ 8852096 w 8870071"/>
              <a:gd name="connsiteY22" fmla="*/ 582441 h 6682978"/>
              <a:gd name="connsiteX23" fmla="*/ 8731348 w 8870071"/>
              <a:gd name="connsiteY23" fmla="*/ 1780540 h 6682978"/>
              <a:gd name="connsiteX24" fmla="*/ 8807548 w 8870071"/>
              <a:gd name="connsiteY24" fmla="*/ 2023208 h 6682978"/>
              <a:gd name="connsiteX25" fmla="*/ 8591843 w 8870071"/>
              <a:gd name="connsiteY25" fmla="*/ 2360832 h 6682978"/>
              <a:gd name="connsiteX26" fmla="*/ 8770892 w 8870071"/>
              <a:gd name="connsiteY26" fmla="*/ 3008023 h 6682978"/>
              <a:gd name="connsiteX27" fmla="*/ 8862646 w 8870071"/>
              <a:gd name="connsiteY27" fmla="*/ 3598789 h 6682978"/>
              <a:gd name="connsiteX28" fmla="*/ 8749402 w 8870071"/>
              <a:gd name="connsiteY28" fmla="*/ 4780011 h 6682978"/>
              <a:gd name="connsiteX29" fmla="*/ 8707201 w 8870071"/>
              <a:gd name="connsiteY29" fmla="*/ 5497483 h 6682978"/>
              <a:gd name="connsiteX30" fmla="*/ 8637563 w 8870071"/>
              <a:gd name="connsiteY30" fmla="*/ 5807417 h 6682978"/>
              <a:gd name="connsiteX31" fmla="*/ 8356209 w 8870071"/>
              <a:gd name="connsiteY31" fmla="*/ 5891823 h 6682978"/>
              <a:gd name="connsiteX32" fmla="*/ 8595360 w 8870071"/>
              <a:gd name="connsiteY32" fmla="*/ 6313854 h 6682978"/>
              <a:gd name="connsiteX33" fmla="*/ 8159262 w 8870071"/>
              <a:gd name="connsiteY33" fmla="*/ 6116906 h 6682978"/>
              <a:gd name="connsiteX34" fmla="*/ 8173329 w 8870071"/>
              <a:gd name="connsiteY34" fmla="*/ 6412328 h 6682978"/>
              <a:gd name="connsiteX35" fmla="*/ 7877908 w 8870071"/>
              <a:gd name="connsiteY35" fmla="*/ 6145041 h 6682978"/>
              <a:gd name="connsiteX36" fmla="*/ 7807569 w 8870071"/>
              <a:gd name="connsiteY36" fmla="*/ 6412328 h 6682978"/>
              <a:gd name="connsiteX37" fmla="*/ 6850966 w 8870071"/>
              <a:gd name="connsiteY37" fmla="*/ 6356057 h 6682978"/>
              <a:gd name="connsiteX38" fmla="*/ 6203853 w 8870071"/>
              <a:gd name="connsiteY38" fmla="*/ 6567072 h 6682978"/>
              <a:gd name="connsiteX39" fmla="*/ 4107081 w 8870071"/>
              <a:gd name="connsiteY39" fmla="*/ 6426137 h 6682978"/>
              <a:gd name="connsiteX40" fmla="*/ 3657600 w 8870071"/>
              <a:gd name="connsiteY40" fmla="*/ 6370124 h 6682978"/>
              <a:gd name="connsiteX41" fmla="*/ 2540968 w 8870071"/>
              <a:gd name="connsiteY41" fmla="*/ 6321806 h 6682978"/>
              <a:gd name="connsiteX42" fmla="*/ 900333 w 8870071"/>
              <a:gd name="connsiteY42" fmla="*/ 6679614 h 6682978"/>
              <a:gd name="connsiteX43" fmla="*/ 1139483 w 8870071"/>
              <a:gd name="connsiteY43" fmla="*/ 6341989 h 6682978"/>
              <a:gd name="connsiteX44" fmla="*/ 675249 w 8870071"/>
              <a:gd name="connsiteY44" fmla="*/ 6356057 h 6682978"/>
              <a:gd name="connsiteX45" fmla="*/ 956603 w 8870071"/>
              <a:gd name="connsiteY45" fmla="*/ 6088771 h 6682978"/>
              <a:gd name="connsiteX46" fmla="*/ 703385 w 8870071"/>
              <a:gd name="connsiteY46" fmla="*/ 6088771 h 6682978"/>
              <a:gd name="connsiteX47" fmla="*/ 970671 w 8870071"/>
              <a:gd name="connsiteY47" fmla="*/ 5723011 h 6682978"/>
              <a:gd name="connsiteX48" fmla="*/ 211016 w 8870071"/>
              <a:gd name="connsiteY48" fmla="*/ 6074703 h 6682978"/>
              <a:gd name="connsiteX49" fmla="*/ 478302 w 8870071"/>
              <a:gd name="connsiteY49" fmla="*/ 5652672 h 6682978"/>
              <a:gd name="connsiteX50" fmla="*/ 196948 w 8870071"/>
              <a:gd name="connsiteY50" fmla="*/ 5723011 h 6682978"/>
              <a:gd name="connsiteX51" fmla="*/ 534573 w 8870071"/>
              <a:gd name="connsiteY51" fmla="*/ 5357251 h 6682978"/>
              <a:gd name="connsiteX52" fmla="*/ 239151 w 8870071"/>
              <a:gd name="connsiteY52" fmla="*/ 5343183 h 6682978"/>
              <a:gd name="connsiteX53" fmla="*/ 506437 w 8870071"/>
              <a:gd name="connsiteY53" fmla="*/ 4161497 h 6682978"/>
              <a:gd name="connsiteX54" fmla="*/ 225083 w 8870071"/>
              <a:gd name="connsiteY54" fmla="*/ 2965743 h 6682978"/>
              <a:gd name="connsiteX55" fmla="*/ 590843 w 8870071"/>
              <a:gd name="connsiteY55" fmla="*/ 1685583 h 6682978"/>
              <a:gd name="connsiteX56" fmla="*/ 140677 w 8870071"/>
              <a:gd name="connsiteY56" fmla="*/ 925928 h 6682978"/>
              <a:gd name="connsiteX57" fmla="*/ 548640 w 8870071"/>
              <a:gd name="connsiteY57" fmla="*/ 1052537 h 6682978"/>
              <a:gd name="connsiteX58" fmla="*/ 0 w 8870071"/>
              <a:gd name="connsiteY58" fmla="*/ 517964 h 668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8870071" h="6682978">
                <a:moveTo>
                  <a:pt x="0" y="517964"/>
                </a:moveTo>
                <a:cubicBezTo>
                  <a:pt x="0" y="471072"/>
                  <a:pt x="471268" y="834487"/>
                  <a:pt x="548640" y="771183"/>
                </a:cubicBezTo>
                <a:cubicBezTo>
                  <a:pt x="626012" y="707879"/>
                  <a:pt x="407963" y="213165"/>
                  <a:pt x="464234" y="138137"/>
                </a:cubicBezTo>
                <a:cubicBezTo>
                  <a:pt x="520505" y="63109"/>
                  <a:pt x="762001" y="325706"/>
                  <a:pt x="886265" y="321017"/>
                </a:cubicBezTo>
                <a:cubicBezTo>
                  <a:pt x="1010529" y="316328"/>
                  <a:pt x="1052733" y="152204"/>
                  <a:pt x="1209822" y="110001"/>
                </a:cubicBezTo>
                <a:cubicBezTo>
                  <a:pt x="1366911" y="67798"/>
                  <a:pt x="1451317" y="80303"/>
                  <a:pt x="1828800" y="67798"/>
                </a:cubicBezTo>
                <a:cubicBezTo>
                  <a:pt x="2206283" y="55294"/>
                  <a:pt x="3094111" y="0"/>
                  <a:pt x="3474720" y="34974"/>
                </a:cubicBezTo>
                <a:cubicBezTo>
                  <a:pt x="3855329" y="69948"/>
                  <a:pt x="3840481" y="260447"/>
                  <a:pt x="4112456" y="277641"/>
                </a:cubicBezTo>
                <a:cubicBezTo>
                  <a:pt x="4384431" y="294835"/>
                  <a:pt x="4697047" y="154354"/>
                  <a:pt x="5106573" y="138137"/>
                </a:cubicBezTo>
                <a:cubicBezTo>
                  <a:pt x="5516099" y="121920"/>
                  <a:pt x="6278881" y="147516"/>
                  <a:pt x="6569613" y="180340"/>
                </a:cubicBezTo>
                <a:cubicBezTo>
                  <a:pt x="6860345" y="213164"/>
                  <a:pt x="6738425" y="346807"/>
                  <a:pt x="6850966" y="335084"/>
                </a:cubicBezTo>
                <a:cubicBezTo>
                  <a:pt x="6963508" y="323361"/>
                  <a:pt x="7174524" y="107656"/>
                  <a:pt x="7244862" y="110001"/>
                </a:cubicBezTo>
                <a:cubicBezTo>
                  <a:pt x="7315200" y="112346"/>
                  <a:pt x="7219071" y="335084"/>
                  <a:pt x="7272997" y="349152"/>
                </a:cubicBezTo>
                <a:cubicBezTo>
                  <a:pt x="7326923" y="363220"/>
                  <a:pt x="7516838" y="185030"/>
                  <a:pt x="7568419" y="194408"/>
                </a:cubicBezTo>
                <a:cubicBezTo>
                  <a:pt x="7620000" y="203786"/>
                  <a:pt x="7552006" y="396045"/>
                  <a:pt x="7582486" y="405423"/>
                </a:cubicBezTo>
                <a:cubicBezTo>
                  <a:pt x="7612966" y="414801"/>
                  <a:pt x="7730197" y="206130"/>
                  <a:pt x="7751299" y="250678"/>
                </a:cubicBezTo>
                <a:cubicBezTo>
                  <a:pt x="7772401" y="295226"/>
                  <a:pt x="7622345" y="693811"/>
                  <a:pt x="7709096" y="672709"/>
                </a:cubicBezTo>
                <a:cubicBezTo>
                  <a:pt x="7795847" y="651608"/>
                  <a:pt x="8210843" y="128758"/>
                  <a:pt x="8271803" y="124069"/>
                </a:cubicBezTo>
                <a:cubicBezTo>
                  <a:pt x="8332763" y="119380"/>
                  <a:pt x="8037342" y="578925"/>
                  <a:pt x="8074856" y="644574"/>
                </a:cubicBezTo>
                <a:cubicBezTo>
                  <a:pt x="8112370" y="710223"/>
                  <a:pt x="8449994" y="482795"/>
                  <a:pt x="8496886" y="517964"/>
                </a:cubicBezTo>
                <a:cubicBezTo>
                  <a:pt x="8543778" y="553133"/>
                  <a:pt x="8335107" y="798732"/>
                  <a:pt x="8356209" y="855589"/>
                </a:cubicBezTo>
                <a:cubicBezTo>
                  <a:pt x="8377311" y="912446"/>
                  <a:pt x="8429479" y="1067582"/>
                  <a:pt x="8623496" y="859106"/>
                </a:cubicBezTo>
                <a:cubicBezTo>
                  <a:pt x="8706144" y="813581"/>
                  <a:pt x="8834121" y="428869"/>
                  <a:pt x="8852096" y="582441"/>
                </a:cubicBezTo>
                <a:cubicBezTo>
                  <a:pt x="8870071" y="736013"/>
                  <a:pt x="8738773" y="1540412"/>
                  <a:pt x="8731348" y="1780540"/>
                </a:cubicBezTo>
                <a:cubicBezTo>
                  <a:pt x="8723923" y="2020668"/>
                  <a:pt x="8830799" y="1926493"/>
                  <a:pt x="8807548" y="2023208"/>
                </a:cubicBezTo>
                <a:cubicBezTo>
                  <a:pt x="8784297" y="2119923"/>
                  <a:pt x="8597952" y="2196696"/>
                  <a:pt x="8591843" y="2360832"/>
                </a:cubicBezTo>
                <a:cubicBezTo>
                  <a:pt x="8585734" y="2524968"/>
                  <a:pt x="8725758" y="2801697"/>
                  <a:pt x="8770892" y="3008023"/>
                </a:cubicBezTo>
                <a:cubicBezTo>
                  <a:pt x="8816026" y="3214349"/>
                  <a:pt x="8866228" y="3303458"/>
                  <a:pt x="8862646" y="3598789"/>
                </a:cubicBezTo>
                <a:cubicBezTo>
                  <a:pt x="8859064" y="3894120"/>
                  <a:pt x="8775310" y="4463562"/>
                  <a:pt x="8749402" y="4780011"/>
                </a:cubicBezTo>
                <a:cubicBezTo>
                  <a:pt x="8723495" y="5096460"/>
                  <a:pt x="8725841" y="5326249"/>
                  <a:pt x="8707201" y="5497483"/>
                </a:cubicBezTo>
                <a:cubicBezTo>
                  <a:pt x="8688561" y="5668717"/>
                  <a:pt x="8696062" y="5741694"/>
                  <a:pt x="8637563" y="5807417"/>
                </a:cubicBezTo>
                <a:cubicBezTo>
                  <a:pt x="8579064" y="5873140"/>
                  <a:pt x="8363243" y="5807417"/>
                  <a:pt x="8356209" y="5891823"/>
                </a:cubicBezTo>
                <a:cubicBezTo>
                  <a:pt x="8349175" y="5976229"/>
                  <a:pt x="8628185" y="6276340"/>
                  <a:pt x="8595360" y="6313854"/>
                </a:cubicBezTo>
                <a:cubicBezTo>
                  <a:pt x="8562536" y="6351368"/>
                  <a:pt x="8229601" y="6100494"/>
                  <a:pt x="8159262" y="6116906"/>
                </a:cubicBezTo>
                <a:cubicBezTo>
                  <a:pt x="8088924" y="6133318"/>
                  <a:pt x="8220221" y="6407639"/>
                  <a:pt x="8173329" y="6412328"/>
                </a:cubicBezTo>
                <a:cubicBezTo>
                  <a:pt x="8126437" y="6417017"/>
                  <a:pt x="7938868" y="6145041"/>
                  <a:pt x="7877908" y="6145041"/>
                </a:cubicBezTo>
                <a:cubicBezTo>
                  <a:pt x="7816948" y="6145041"/>
                  <a:pt x="7978726" y="6377159"/>
                  <a:pt x="7807569" y="6412328"/>
                </a:cubicBezTo>
                <a:cubicBezTo>
                  <a:pt x="7636412" y="6447497"/>
                  <a:pt x="7118252" y="6330266"/>
                  <a:pt x="6850966" y="6356057"/>
                </a:cubicBezTo>
                <a:cubicBezTo>
                  <a:pt x="6583680" y="6381848"/>
                  <a:pt x="6661167" y="6555392"/>
                  <a:pt x="6203853" y="6567072"/>
                </a:cubicBezTo>
                <a:cubicBezTo>
                  <a:pt x="5746539" y="6578752"/>
                  <a:pt x="4531457" y="6458962"/>
                  <a:pt x="4107081" y="6426137"/>
                </a:cubicBezTo>
                <a:cubicBezTo>
                  <a:pt x="3682706" y="6393312"/>
                  <a:pt x="3918619" y="6387512"/>
                  <a:pt x="3657600" y="6370124"/>
                </a:cubicBezTo>
                <a:cubicBezTo>
                  <a:pt x="3396581" y="6352736"/>
                  <a:pt x="3000512" y="6270224"/>
                  <a:pt x="2540968" y="6321806"/>
                </a:cubicBezTo>
                <a:cubicBezTo>
                  <a:pt x="2081424" y="6373388"/>
                  <a:pt x="1133914" y="6676250"/>
                  <a:pt x="900333" y="6679614"/>
                </a:cubicBezTo>
                <a:cubicBezTo>
                  <a:pt x="666752" y="6682978"/>
                  <a:pt x="1176997" y="6395915"/>
                  <a:pt x="1139483" y="6341989"/>
                </a:cubicBezTo>
                <a:cubicBezTo>
                  <a:pt x="1101969" y="6288063"/>
                  <a:pt x="705729" y="6398260"/>
                  <a:pt x="675249" y="6356057"/>
                </a:cubicBezTo>
                <a:cubicBezTo>
                  <a:pt x="644769" y="6313854"/>
                  <a:pt x="951914" y="6133318"/>
                  <a:pt x="956603" y="6088771"/>
                </a:cubicBezTo>
                <a:cubicBezTo>
                  <a:pt x="961292" y="6044224"/>
                  <a:pt x="701040" y="6149731"/>
                  <a:pt x="703385" y="6088771"/>
                </a:cubicBezTo>
                <a:cubicBezTo>
                  <a:pt x="705730" y="6027811"/>
                  <a:pt x="1052732" y="5725356"/>
                  <a:pt x="970671" y="5723011"/>
                </a:cubicBezTo>
                <a:cubicBezTo>
                  <a:pt x="888610" y="5720666"/>
                  <a:pt x="293077" y="6086426"/>
                  <a:pt x="211016" y="6074703"/>
                </a:cubicBezTo>
                <a:cubicBezTo>
                  <a:pt x="128955" y="6062980"/>
                  <a:pt x="480647" y="5711287"/>
                  <a:pt x="478302" y="5652672"/>
                </a:cubicBezTo>
                <a:cubicBezTo>
                  <a:pt x="475957" y="5594057"/>
                  <a:pt x="187570" y="5772248"/>
                  <a:pt x="196948" y="5723011"/>
                </a:cubicBezTo>
                <a:cubicBezTo>
                  <a:pt x="206326" y="5673774"/>
                  <a:pt x="527539" y="5420556"/>
                  <a:pt x="534573" y="5357251"/>
                </a:cubicBezTo>
                <a:cubicBezTo>
                  <a:pt x="541607" y="5293946"/>
                  <a:pt x="243840" y="5542475"/>
                  <a:pt x="239151" y="5343183"/>
                </a:cubicBezTo>
                <a:cubicBezTo>
                  <a:pt x="234462" y="5143891"/>
                  <a:pt x="508782" y="4557737"/>
                  <a:pt x="506437" y="4161497"/>
                </a:cubicBezTo>
                <a:cubicBezTo>
                  <a:pt x="504092" y="3765257"/>
                  <a:pt x="211015" y="3378395"/>
                  <a:pt x="225083" y="2965743"/>
                </a:cubicBezTo>
                <a:cubicBezTo>
                  <a:pt x="239151" y="2553091"/>
                  <a:pt x="604911" y="2025552"/>
                  <a:pt x="590843" y="1685583"/>
                </a:cubicBezTo>
                <a:cubicBezTo>
                  <a:pt x="576775" y="1345614"/>
                  <a:pt x="147711" y="1031436"/>
                  <a:pt x="140677" y="925928"/>
                </a:cubicBezTo>
                <a:cubicBezTo>
                  <a:pt x="133643" y="820420"/>
                  <a:pt x="569741" y="1120531"/>
                  <a:pt x="548640" y="1052537"/>
                </a:cubicBezTo>
                <a:cubicBezTo>
                  <a:pt x="527539" y="984543"/>
                  <a:pt x="0" y="564856"/>
                  <a:pt x="0" y="517964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choose yellow.wav">
            <a:hlinkClick r:id="" action="ppaction://media"/>
          </p:cNvPr>
          <p:cNvPicPr>
            <a:picLocks noRot="1" noChangeAspect="1"/>
          </p:cNvPicPr>
          <p:nvPr>
            <a:wavAudioFile r:embed="rId1" name="choose yellow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2057400"/>
            <a:ext cx="17383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457200"/>
            <a:ext cx="31337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37388" y="5181600"/>
            <a:ext cx="14208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121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90600" y="3657600"/>
            <a:ext cx="335280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34000" y="457200"/>
            <a:ext cx="327025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6400" y="3657600"/>
            <a:ext cx="31400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67200" y="914400"/>
            <a:ext cx="6048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48600" y="3048000"/>
            <a:ext cx="614363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14400" y="3048000"/>
            <a:ext cx="638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0" y="5334000"/>
            <a:ext cx="638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No M.wav">
            <a:hlinkClick r:id="" action="ppaction://media"/>
          </p:cNvPr>
          <p:cNvPicPr>
            <a:picLocks noRot="1" noChangeAspect="1"/>
          </p:cNvPicPr>
          <p:nvPr>
            <a:wavAudioFile r:embed="rId3" name="No M.wav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292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No M.wav">
            <a:hlinkClick r:id="" action="ppaction://media"/>
          </p:cNvPr>
          <p:cNvPicPr>
            <a:picLocks noRot="1" noChangeAspect="1"/>
          </p:cNvPicPr>
          <p:nvPr>
            <a:wavAudioFile r:embed="rId3" name="No M.wav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62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No M.wav">
            <a:hlinkClick r:id="" action="ppaction://media"/>
          </p:cNvPr>
          <p:cNvPicPr>
            <a:picLocks noRot="1" noChangeAspect="1"/>
          </p:cNvPicPr>
          <p:nvPr>
            <a:wavAudioFile r:embed="rId3" name="No M.wav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960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choose purple.wav">
            <a:hlinkClick r:id="" action="ppaction://media"/>
          </p:cNvPr>
          <p:cNvPicPr>
            <a:picLocks noRot="1" noChangeAspect="1"/>
          </p:cNvPicPr>
          <p:nvPr>
            <a:wavAudioFile r:embed="rId4" name="choose purple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181600" y="762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choose purple.wav">
            <a:hlinkClick r:id="" action="ppaction://media"/>
          </p:cNvPr>
          <p:cNvPicPr>
            <a:picLocks noRot="1" noChangeAspect="1"/>
          </p:cNvPicPr>
          <p:nvPr>
            <a:wavAudioFile r:embed="rId4" name="choose purple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34000" y="914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0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0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9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74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45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10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showWhenStopped="0"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showWhenStopped="0"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39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7000" y="101600"/>
            <a:ext cx="8885238" cy="6721475"/>
          </a:xfrm>
          <a:custGeom>
            <a:avLst/>
            <a:gdLst>
              <a:gd name="connsiteX0" fmla="*/ 0 w 8916572"/>
              <a:gd name="connsiteY0" fmla="*/ 539262 h 6705601"/>
              <a:gd name="connsiteX1" fmla="*/ 548640 w 8916572"/>
              <a:gd name="connsiteY1" fmla="*/ 792481 h 6705601"/>
              <a:gd name="connsiteX2" fmla="*/ 464234 w 8916572"/>
              <a:gd name="connsiteY2" fmla="*/ 159435 h 6705601"/>
              <a:gd name="connsiteX3" fmla="*/ 886265 w 8916572"/>
              <a:gd name="connsiteY3" fmla="*/ 342315 h 6705601"/>
              <a:gd name="connsiteX4" fmla="*/ 1209822 w 8916572"/>
              <a:gd name="connsiteY4" fmla="*/ 131299 h 6705601"/>
              <a:gd name="connsiteX5" fmla="*/ 1828800 w 8916572"/>
              <a:gd name="connsiteY5" fmla="*/ 89096 h 6705601"/>
              <a:gd name="connsiteX6" fmla="*/ 3474720 w 8916572"/>
              <a:gd name="connsiteY6" fmla="*/ 665872 h 6705601"/>
              <a:gd name="connsiteX7" fmla="*/ 5106573 w 8916572"/>
              <a:gd name="connsiteY7" fmla="*/ 159435 h 6705601"/>
              <a:gd name="connsiteX8" fmla="*/ 6569613 w 8916572"/>
              <a:gd name="connsiteY8" fmla="*/ 201638 h 6705601"/>
              <a:gd name="connsiteX9" fmla="*/ 6850966 w 8916572"/>
              <a:gd name="connsiteY9" fmla="*/ 356382 h 6705601"/>
              <a:gd name="connsiteX10" fmla="*/ 7244862 w 8916572"/>
              <a:gd name="connsiteY10" fmla="*/ 131299 h 6705601"/>
              <a:gd name="connsiteX11" fmla="*/ 7272997 w 8916572"/>
              <a:gd name="connsiteY11" fmla="*/ 370450 h 6705601"/>
              <a:gd name="connsiteX12" fmla="*/ 7568419 w 8916572"/>
              <a:gd name="connsiteY12" fmla="*/ 215706 h 6705601"/>
              <a:gd name="connsiteX13" fmla="*/ 7582486 w 8916572"/>
              <a:gd name="connsiteY13" fmla="*/ 426721 h 6705601"/>
              <a:gd name="connsiteX14" fmla="*/ 7751299 w 8916572"/>
              <a:gd name="connsiteY14" fmla="*/ 271976 h 6705601"/>
              <a:gd name="connsiteX15" fmla="*/ 7709096 w 8916572"/>
              <a:gd name="connsiteY15" fmla="*/ 694007 h 6705601"/>
              <a:gd name="connsiteX16" fmla="*/ 8271803 w 8916572"/>
              <a:gd name="connsiteY16" fmla="*/ 145367 h 6705601"/>
              <a:gd name="connsiteX17" fmla="*/ 8074856 w 8916572"/>
              <a:gd name="connsiteY17" fmla="*/ 665872 h 6705601"/>
              <a:gd name="connsiteX18" fmla="*/ 8496886 w 8916572"/>
              <a:gd name="connsiteY18" fmla="*/ 539262 h 6705601"/>
              <a:gd name="connsiteX19" fmla="*/ 8356209 w 8916572"/>
              <a:gd name="connsiteY19" fmla="*/ 876887 h 6705601"/>
              <a:gd name="connsiteX20" fmla="*/ 8623496 w 8916572"/>
              <a:gd name="connsiteY20" fmla="*/ 1566204 h 6705601"/>
              <a:gd name="connsiteX21" fmla="*/ 8426548 w 8916572"/>
              <a:gd name="connsiteY21" fmla="*/ 2030438 h 6705601"/>
              <a:gd name="connsiteX22" fmla="*/ 8820443 w 8916572"/>
              <a:gd name="connsiteY22" fmla="*/ 2382130 h 6705601"/>
              <a:gd name="connsiteX23" fmla="*/ 8314006 w 8916572"/>
              <a:gd name="connsiteY23" fmla="*/ 3029244 h 6705601"/>
              <a:gd name="connsiteX24" fmla="*/ 8862646 w 8916572"/>
              <a:gd name="connsiteY24" fmla="*/ 3620087 h 6705601"/>
              <a:gd name="connsiteX25" fmla="*/ 8637563 w 8916572"/>
              <a:gd name="connsiteY25" fmla="*/ 5828715 h 6705601"/>
              <a:gd name="connsiteX26" fmla="*/ 8356209 w 8916572"/>
              <a:gd name="connsiteY26" fmla="*/ 5913121 h 6705601"/>
              <a:gd name="connsiteX27" fmla="*/ 8595360 w 8916572"/>
              <a:gd name="connsiteY27" fmla="*/ 6335152 h 6705601"/>
              <a:gd name="connsiteX28" fmla="*/ 8159262 w 8916572"/>
              <a:gd name="connsiteY28" fmla="*/ 6138204 h 6705601"/>
              <a:gd name="connsiteX29" fmla="*/ 8173329 w 8916572"/>
              <a:gd name="connsiteY29" fmla="*/ 6433626 h 6705601"/>
              <a:gd name="connsiteX30" fmla="*/ 7877908 w 8916572"/>
              <a:gd name="connsiteY30" fmla="*/ 6166339 h 6705601"/>
              <a:gd name="connsiteX31" fmla="*/ 7807569 w 8916572"/>
              <a:gd name="connsiteY31" fmla="*/ 6433626 h 6705601"/>
              <a:gd name="connsiteX32" fmla="*/ 6850966 w 8916572"/>
              <a:gd name="connsiteY32" fmla="*/ 6377355 h 6705601"/>
              <a:gd name="connsiteX33" fmla="*/ 6203853 w 8916572"/>
              <a:gd name="connsiteY33" fmla="*/ 6588370 h 6705601"/>
              <a:gd name="connsiteX34" fmla="*/ 3657600 w 8916572"/>
              <a:gd name="connsiteY34" fmla="*/ 6391422 h 6705601"/>
              <a:gd name="connsiteX35" fmla="*/ 900333 w 8916572"/>
              <a:gd name="connsiteY35" fmla="*/ 6700912 h 6705601"/>
              <a:gd name="connsiteX36" fmla="*/ 1139483 w 8916572"/>
              <a:gd name="connsiteY36" fmla="*/ 6363287 h 6705601"/>
              <a:gd name="connsiteX37" fmla="*/ 675249 w 8916572"/>
              <a:gd name="connsiteY37" fmla="*/ 6377355 h 6705601"/>
              <a:gd name="connsiteX38" fmla="*/ 956603 w 8916572"/>
              <a:gd name="connsiteY38" fmla="*/ 6110069 h 6705601"/>
              <a:gd name="connsiteX39" fmla="*/ 703385 w 8916572"/>
              <a:gd name="connsiteY39" fmla="*/ 6110069 h 6705601"/>
              <a:gd name="connsiteX40" fmla="*/ 970671 w 8916572"/>
              <a:gd name="connsiteY40" fmla="*/ 5744309 h 6705601"/>
              <a:gd name="connsiteX41" fmla="*/ 211016 w 8916572"/>
              <a:gd name="connsiteY41" fmla="*/ 6096001 h 6705601"/>
              <a:gd name="connsiteX42" fmla="*/ 478302 w 8916572"/>
              <a:gd name="connsiteY42" fmla="*/ 5673970 h 6705601"/>
              <a:gd name="connsiteX43" fmla="*/ 196948 w 8916572"/>
              <a:gd name="connsiteY43" fmla="*/ 5744309 h 6705601"/>
              <a:gd name="connsiteX44" fmla="*/ 534573 w 8916572"/>
              <a:gd name="connsiteY44" fmla="*/ 5378549 h 6705601"/>
              <a:gd name="connsiteX45" fmla="*/ 239151 w 8916572"/>
              <a:gd name="connsiteY45" fmla="*/ 5364481 h 6705601"/>
              <a:gd name="connsiteX46" fmla="*/ 506437 w 8916572"/>
              <a:gd name="connsiteY46" fmla="*/ 4182795 h 6705601"/>
              <a:gd name="connsiteX47" fmla="*/ 225083 w 8916572"/>
              <a:gd name="connsiteY47" fmla="*/ 2987041 h 6705601"/>
              <a:gd name="connsiteX48" fmla="*/ 590843 w 8916572"/>
              <a:gd name="connsiteY48" fmla="*/ 1706881 h 6705601"/>
              <a:gd name="connsiteX49" fmla="*/ 140677 w 8916572"/>
              <a:gd name="connsiteY49" fmla="*/ 947226 h 6705601"/>
              <a:gd name="connsiteX50" fmla="*/ 548640 w 8916572"/>
              <a:gd name="connsiteY50" fmla="*/ 1073835 h 6705601"/>
              <a:gd name="connsiteX51" fmla="*/ 0 w 8916572"/>
              <a:gd name="connsiteY51" fmla="*/ 539262 h 6705601"/>
              <a:gd name="connsiteX0" fmla="*/ 0 w 8916572"/>
              <a:gd name="connsiteY0" fmla="*/ 539262 h 6705601"/>
              <a:gd name="connsiteX1" fmla="*/ 548640 w 8916572"/>
              <a:gd name="connsiteY1" fmla="*/ 792481 h 6705601"/>
              <a:gd name="connsiteX2" fmla="*/ 464234 w 8916572"/>
              <a:gd name="connsiteY2" fmla="*/ 159435 h 6705601"/>
              <a:gd name="connsiteX3" fmla="*/ 886265 w 8916572"/>
              <a:gd name="connsiteY3" fmla="*/ 342315 h 6705601"/>
              <a:gd name="connsiteX4" fmla="*/ 1209822 w 8916572"/>
              <a:gd name="connsiteY4" fmla="*/ 131299 h 6705601"/>
              <a:gd name="connsiteX5" fmla="*/ 1828800 w 8916572"/>
              <a:gd name="connsiteY5" fmla="*/ 89096 h 6705601"/>
              <a:gd name="connsiteX6" fmla="*/ 3474720 w 8916572"/>
              <a:gd name="connsiteY6" fmla="*/ 665872 h 6705601"/>
              <a:gd name="connsiteX7" fmla="*/ 3502856 w 8916572"/>
              <a:gd name="connsiteY7" fmla="*/ 298939 h 6705601"/>
              <a:gd name="connsiteX8" fmla="*/ 5106573 w 8916572"/>
              <a:gd name="connsiteY8" fmla="*/ 159435 h 6705601"/>
              <a:gd name="connsiteX9" fmla="*/ 6569613 w 8916572"/>
              <a:gd name="connsiteY9" fmla="*/ 201638 h 6705601"/>
              <a:gd name="connsiteX10" fmla="*/ 6850966 w 8916572"/>
              <a:gd name="connsiteY10" fmla="*/ 356382 h 6705601"/>
              <a:gd name="connsiteX11" fmla="*/ 7244862 w 8916572"/>
              <a:gd name="connsiteY11" fmla="*/ 131299 h 6705601"/>
              <a:gd name="connsiteX12" fmla="*/ 7272997 w 8916572"/>
              <a:gd name="connsiteY12" fmla="*/ 370450 h 6705601"/>
              <a:gd name="connsiteX13" fmla="*/ 7568419 w 8916572"/>
              <a:gd name="connsiteY13" fmla="*/ 215706 h 6705601"/>
              <a:gd name="connsiteX14" fmla="*/ 7582486 w 8916572"/>
              <a:gd name="connsiteY14" fmla="*/ 426721 h 6705601"/>
              <a:gd name="connsiteX15" fmla="*/ 7751299 w 8916572"/>
              <a:gd name="connsiteY15" fmla="*/ 271976 h 6705601"/>
              <a:gd name="connsiteX16" fmla="*/ 7709096 w 8916572"/>
              <a:gd name="connsiteY16" fmla="*/ 694007 h 6705601"/>
              <a:gd name="connsiteX17" fmla="*/ 8271803 w 8916572"/>
              <a:gd name="connsiteY17" fmla="*/ 145367 h 6705601"/>
              <a:gd name="connsiteX18" fmla="*/ 8074856 w 8916572"/>
              <a:gd name="connsiteY18" fmla="*/ 665872 h 6705601"/>
              <a:gd name="connsiteX19" fmla="*/ 8496886 w 8916572"/>
              <a:gd name="connsiteY19" fmla="*/ 539262 h 6705601"/>
              <a:gd name="connsiteX20" fmla="*/ 8356209 w 8916572"/>
              <a:gd name="connsiteY20" fmla="*/ 876887 h 6705601"/>
              <a:gd name="connsiteX21" fmla="*/ 8623496 w 8916572"/>
              <a:gd name="connsiteY21" fmla="*/ 1566204 h 6705601"/>
              <a:gd name="connsiteX22" fmla="*/ 8426548 w 8916572"/>
              <a:gd name="connsiteY22" fmla="*/ 2030438 h 6705601"/>
              <a:gd name="connsiteX23" fmla="*/ 8820443 w 8916572"/>
              <a:gd name="connsiteY23" fmla="*/ 2382130 h 6705601"/>
              <a:gd name="connsiteX24" fmla="*/ 8314006 w 8916572"/>
              <a:gd name="connsiteY24" fmla="*/ 3029244 h 6705601"/>
              <a:gd name="connsiteX25" fmla="*/ 8862646 w 8916572"/>
              <a:gd name="connsiteY25" fmla="*/ 3620087 h 6705601"/>
              <a:gd name="connsiteX26" fmla="*/ 8637563 w 8916572"/>
              <a:gd name="connsiteY26" fmla="*/ 5828715 h 6705601"/>
              <a:gd name="connsiteX27" fmla="*/ 8356209 w 8916572"/>
              <a:gd name="connsiteY27" fmla="*/ 5913121 h 6705601"/>
              <a:gd name="connsiteX28" fmla="*/ 8595360 w 8916572"/>
              <a:gd name="connsiteY28" fmla="*/ 6335152 h 6705601"/>
              <a:gd name="connsiteX29" fmla="*/ 8159262 w 8916572"/>
              <a:gd name="connsiteY29" fmla="*/ 6138204 h 6705601"/>
              <a:gd name="connsiteX30" fmla="*/ 8173329 w 8916572"/>
              <a:gd name="connsiteY30" fmla="*/ 6433626 h 6705601"/>
              <a:gd name="connsiteX31" fmla="*/ 7877908 w 8916572"/>
              <a:gd name="connsiteY31" fmla="*/ 6166339 h 6705601"/>
              <a:gd name="connsiteX32" fmla="*/ 7807569 w 8916572"/>
              <a:gd name="connsiteY32" fmla="*/ 6433626 h 6705601"/>
              <a:gd name="connsiteX33" fmla="*/ 6850966 w 8916572"/>
              <a:gd name="connsiteY33" fmla="*/ 6377355 h 6705601"/>
              <a:gd name="connsiteX34" fmla="*/ 6203853 w 8916572"/>
              <a:gd name="connsiteY34" fmla="*/ 6588370 h 6705601"/>
              <a:gd name="connsiteX35" fmla="*/ 3657600 w 8916572"/>
              <a:gd name="connsiteY35" fmla="*/ 6391422 h 6705601"/>
              <a:gd name="connsiteX36" fmla="*/ 900333 w 8916572"/>
              <a:gd name="connsiteY36" fmla="*/ 6700912 h 6705601"/>
              <a:gd name="connsiteX37" fmla="*/ 1139483 w 8916572"/>
              <a:gd name="connsiteY37" fmla="*/ 6363287 h 6705601"/>
              <a:gd name="connsiteX38" fmla="*/ 675249 w 8916572"/>
              <a:gd name="connsiteY38" fmla="*/ 6377355 h 6705601"/>
              <a:gd name="connsiteX39" fmla="*/ 956603 w 8916572"/>
              <a:gd name="connsiteY39" fmla="*/ 6110069 h 6705601"/>
              <a:gd name="connsiteX40" fmla="*/ 703385 w 8916572"/>
              <a:gd name="connsiteY40" fmla="*/ 6110069 h 6705601"/>
              <a:gd name="connsiteX41" fmla="*/ 970671 w 8916572"/>
              <a:gd name="connsiteY41" fmla="*/ 5744309 h 6705601"/>
              <a:gd name="connsiteX42" fmla="*/ 211016 w 8916572"/>
              <a:gd name="connsiteY42" fmla="*/ 6096001 h 6705601"/>
              <a:gd name="connsiteX43" fmla="*/ 478302 w 8916572"/>
              <a:gd name="connsiteY43" fmla="*/ 5673970 h 6705601"/>
              <a:gd name="connsiteX44" fmla="*/ 196948 w 8916572"/>
              <a:gd name="connsiteY44" fmla="*/ 5744309 h 6705601"/>
              <a:gd name="connsiteX45" fmla="*/ 534573 w 8916572"/>
              <a:gd name="connsiteY45" fmla="*/ 5378549 h 6705601"/>
              <a:gd name="connsiteX46" fmla="*/ 239151 w 8916572"/>
              <a:gd name="connsiteY46" fmla="*/ 5364481 h 6705601"/>
              <a:gd name="connsiteX47" fmla="*/ 506437 w 8916572"/>
              <a:gd name="connsiteY47" fmla="*/ 4182795 h 6705601"/>
              <a:gd name="connsiteX48" fmla="*/ 225083 w 8916572"/>
              <a:gd name="connsiteY48" fmla="*/ 2987041 h 6705601"/>
              <a:gd name="connsiteX49" fmla="*/ 590843 w 8916572"/>
              <a:gd name="connsiteY49" fmla="*/ 1706881 h 6705601"/>
              <a:gd name="connsiteX50" fmla="*/ 140677 w 8916572"/>
              <a:gd name="connsiteY50" fmla="*/ 947226 h 6705601"/>
              <a:gd name="connsiteX51" fmla="*/ 548640 w 8916572"/>
              <a:gd name="connsiteY51" fmla="*/ 1073835 h 6705601"/>
              <a:gd name="connsiteX52" fmla="*/ 0 w 8916572"/>
              <a:gd name="connsiteY52" fmla="*/ 539262 h 6705601"/>
              <a:gd name="connsiteX0" fmla="*/ 0 w 8916572"/>
              <a:gd name="connsiteY0" fmla="*/ 517964 h 6684303"/>
              <a:gd name="connsiteX1" fmla="*/ 548640 w 8916572"/>
              <a:gd name="connsiteY1" fmla="*/ 771183 h 6684303"/>
              <a:gd name="connsiteX2" fmla="*/ 464234 w 8916572"/>
              <a:gd name="connsiteY2" fmla="*/ 138137 h 6684303"/>
              <a:gd name="connsiteX3" fmla="*/ 886265 w 8916572"/>
              <a:gd name="connsiteY3" fmla="*/ 321017 h 6684303"/>
              <a:gd name="connsiteX4" fmla="*/ 1209822 w 8916572"/>
              <a:gd name="connsiteY4" fmla="*/ 110001 h 6684303"/>
              <a:gd name="connsiteX5" fmla="*/ 1828800 w 8916572"/>
              <a:gd name="connsiteY5" fmla="*/ 67798 h 6684303"/>
              <a:gd name="connsiteX6" fmla="*/ 3474720 w 8916572"/>
              <a:gd name="connsiteY6" fmla="*/ 34974 h 6684303"/>
              <a:gd name="connsiteX7" fmla="*/ 3502856 w 8916572"/>
              <a:gd name="connsiteY7" fmla="*/ 277641 h 6684303"/>
              <a:gd name="connsiteX8" fmla="*/ 5106573 w 8916572"/>
              <a:gd name="connsiteY8" fmla="*/ 138137 h 6684303"/>
              <a:gd name="connsiteX9" fmla="*/ 6569613 w 8916572"/>
              <a:gd name="connsiteY9" fmla="*/ 180340 h 6684303"/>
              <a:gd name="connsiteX10" fmla="*/ 6850966 w 8916572"/>
              <a:gd name="connsiteY10" fmla="*/ 335084 h 6684303"/>
              <a:gd name="connsiteX11" fmla="*/ 7244862 w 8916572"/>
              <a:gd name="connsiteY11" fmla="*/ 110001 h 6684303"/>
              <a:gd name="connsiteX12" fmla="*/ 7272997 w 8916572"/>
              <a:gd name="connsiteY12" fmla="*/ 349152 h 6684303"/>
              <a:gd name="connsiteX13" fmla="*/ 7568419 w 8916572"/>
              <a:gd name="connsiteY13" fmla="*/ 194408 h 6684303"/>
              <a:gd name="connsiteX14" fmla="*/ 7582486 w 8916572"/>
              <a:gd name="connsiteY14" fmla="*/ 405423 h 6684303"/>
              <a:gd name="connsiteX15" fmla="*/ 7751299 w 8916572"/>
              <a:gd name="connsiteY15" fmla="*/ 250678 h 6684303"/>
              <a:gd name="connsiteX16" fmla="*/ 7709096 w 8916572"/>
              <a:gd name="connsiteY16" fmla="*/ 672709 h 6684303"/>
              <a:gd name="connsiteX17" fmla="*/ 8271803 w 8916572"/>
              <a:gd name="connsiteY17" fmla="*/ 124069 h 6684303"/>
              <a:gd name="connsiteX18" fmla="*/ 8074856 w 8916572"/>
              <a:gd name="connsiteY18" fmla="*/ 644574 h 6684303"/>
              <a:gd name="connsiteX19" fmla="*/ 8496886 w 8916572"/>
              <a:gd name="connsiteY19" fmla="*/ 517964 h 6684303"/>
              <a:gd name="connsiteX20" fmla="*/ 8356209 w 8916572"/>
              <a:gd name="connsiteY20" fmla="*/ 855589 h 6684303"/>
              <a:gd name="connsiteX21" fmla="*/ 8623496 w 8916572"/>
              <a:gd name="connsiteY21" fmla="*/ 1544906 h 6684303"/>
              <a:gd name="connsiteX22" fmla="*/ 8426548 w 8916572"/>
              <a:gd name="connsiteY22" fmla="*/ 2009140 h 6684303"/>
              <a:gd name="connsiteX23" fmla="*/ 8820443 w 8916572"/>
              <a:gd name="connsiteY23" fmla="*/ 2360832 h 6684303"/>
              <a:gd name="connsiteX24" fmla="*/ 8314006 w 8916572"/>
              <a:gd name="connsiteY24" fmla="*/ 3007946 h 6684303"/>
              <a:gd name="connsiteX25" fmla="*/ 8862646 w 8916572"/>
              <a:gd name="connsiteY25" fmla="*/ 3598789 h 6684303"/>
              <a:gd name="connsiteX26" fmla="*/ 8637563 w 8916572"/>
              <a:gd name="connsiteY26" fmla="*/ 5807417 h 6684303"/>
              <a:gd name="connsiteX27" fmla="*/ 8356209 w 8916572"/>
              <a:gd name="connsiteY27" fmla="*/ 5891823 h 6684303"/>
              <a:gd name="connsiteX28" fmla="*/ 8595360 w 8916572"/>
              <a:gd name="connsiteY28" fmla="*/ 6313854 h 6684303"/>
              <a:gd name="connsiteX29" fmla="*/ 8159262 w 8916572"/>
              <a:gd name="connsiteY29" fmla="*/ 6116906 h 6684303"/>
              <a:gd name="connsiteX30" fmla="*/ 8173329 w 8916572"/>
              <a:gd name="connsiteY30" fmla="*/ 6412328 h 6684303"/>
              <a:gd name="connsiteX31" fmla="*/ 7877908 w 8916572"/>
              <a:gd name="connsiteY31" fmla="*/ 6145041 h 6684303"/>
              <a:gd name="connsiteX32" fmla="*/ 7807569 w 8916572"/>
              <a:gd name="connsiteY32" fmla="*/ 6412328 h 6684303"/>
              <a:gd name="connsiteX33" fmla="*/ 6850966 w 8916572"/>
              <a:gd name="connsiteY33" fmla="*/ 6356057 h 6684303"/>
              <a:gd name="connsiteX34" fmla="*/ 6203853 w 8916572"/>
              <a:gd name="connsiteY34" fmla="*/ 6567072 h 6684303"/>
              <a:gd name="connsiteX35" fmla="*/ 3657600 w 8916572"/>
              <a:gd name="connsiteY35" fmla="*/ 6370124 h 6684303"/>
              <a:gd name="connsiteX36" fmla="*/ 900333 w 8916572"/>
              <a:gd name="connsiteY36" fmla="*/ 6679614 h 6684303"/>
              <a:gd name="connsiteX37" fmla="*/ 1139483 w 8916572"/>
              <a:gd name="connsiteY37" fmla="*/ 6341989 h 6684303"/>
              <a:gd name="connsiteX38" fmla="*/ 675249 w 8916572"/>
              <a:gd name="connsiteY38" fmla="*/ 6356057 h 6684303"/>
              <a:gd name="connsiteX39" fmla="*/ 956603 w 8916572"/>
              <a:gd name="connsiteY39" fmla="*/ 6088771 h 6684303"/>
              <a:gd name="connsiteX40" fmla="*/ 703385 w 8916572"/>
              <a:gd name="connsiteY40" fmla="*/ 6088771 h 6684303"/>
              <a:gd name="connsiteX41" fmla="*/ 970671 w 8916572"/>
              <a:gd name="connsiteY41" fmla="*/ 5723011 h 6684303"/>
              <a:gd name="connsiteX42" fmla="*/ 211016 w 8916572"/>
              <a:gd name="connsiteY42" fmla="*/ 6074703 h 6684303"/>
              <a:gd name="connsiteX43" fmla="*/ 478302 w 8916572"/>
              <a:gd name="connsiteY43" fmla="*/ 5652672 h 6684303"/>
              <a:gd name="connsiteX44" fmla="*/ 196948 w 8916572"/>
              <a:gd name="connsiteY44" fmla="*/ 5723011 h 6684303"/>
              <a:gd name="connsiteX45" fmla="*/ 534573 w 8916572"/>
              <a:gd name="connsiteY45" fmla="*/ 5357251 h 6684303"/>
              <a:gd name="connsiteX46" fmla="*/ 239151 w 8916572"/>
              <a:gd name="connsiteY46" fmla="*/ 5343183 h 6684303"/>
              <a:gd name="connsiteX47" fmla="*/ 506437 w 8916572"/>
              <a:gd name="connsiteY47" fmla="*/ 4161497 h 6684303"/>
              <a:gd name="connsiteX48" fmla="*/ 225083 w 8916572"/>
              <a:gd name="connsiteY48" fmla="*/ 2965743 h 6684303"/>
              <a:gd name="connsiteX49" fmla="*/ 590843 w 8916572"/>
              <a:gd name="connsiteY49" fmla="*/ 1685583 h 6684303"/>
              <a:gd name="connsiteX50" fmla="*/ 140677 w 8916572"/>
              <a:gd name="connsiteY50" fmla="*/ 925928 h 6684303"/>
              <a:gd name="connsiteX51" fmla="*/ 548640 w 8916572"/>
              <a:gd name="connsiteY51" fmla="*/ 1052537 h 6684303"/>
              <a:gd name="connsiteX52" fmla="*/ 0 w 8916572"/>
              <a:gd name="connsiteY52" fmla="*/ 517964 h 6684303"/>
              <a:gd name="connsiteX0" fmla="*/ 0 w 8916572"/>
              <a:gd name="connsiteY0" fmla="*/ 517964 h 6684303"/>
              <a:gd name="connsiteX1" fmla="*/ 548640 w 8916572"/>
              <a:gd name="connsiteY1" fmla="*/ 771183 h 6684303"/>
              <a:gd name="connsiteX2" fmla="*/ 464234 w 8916572"/>
              <a:gd name="connsiteY2" fmla="*/ 138137 h 6684303"/>
              <a:gd name="connsiteX3" fmla="*/ 886265 w 8916572"/>
              <a:gd name="connsiteY3" fmla="*/ 321017 h 6684303"/>
              <a:gd name="connsiteX4" fmla="*/ 1209822 w 8916572"/>
              <a:gd name="connsiteY4" fmla="*/ 110001 h 6684303"/>
              <a:gd name="connsiteX5" fmla="*/ 1828800 w 8916572"/>
              <a:gd name="connsiteY5" fmla="*/ 67798 h 6684303"/>
              <a:gd name="connsiteX6" fmla="*/ 3474720 w 8916572"/>
              <a:gd name="connsiteY6" fmla="*/ 34974 h 6684303"/>
              <a:gd name="connsiteX7" fmla="*/ 4112456 w 8916572"/>
              <a:gd name="connsiteY7" fmla="*/ 277641 h 6684303"/>
              <a:gd name="connsiteX8" fmla="*/ 5106573 w 8916572"/>
              <a:gd name="connsiteY8" fmla="*/ 138137 h 6684303"/>
              <a:gd name="connsiteX9" fmla="*/ 6569613 w 8916572"/>
              <a:gd name="connsiteY9" fmla="*/ 180340 h 6684303"/>
              <a:gd name="connsiteX10" fmla="*/ 6850966 w 8916572"/>
              <a:gd name="connsiteY10" fmla="*/ 335084 h 6684303"/>
              <a:gd name="connsiteX11" fmla="*/ 7244862 w 8916572"/>
              <a:gd name="connsiteY11" fmla="*/ 110001 h 6684303"/>
              <a:gd name="connsiteX12" fmla="*/ 7272997 w 8916572"/>
              <a:gd name="connsiteY12" fmla="*/ 349152 h 6684303"/>
              <a:gd name="connsiteX13" fmla="*/ 7568419 w 8916572"/>
              <a:gd name="connsiteY13" fmla="*/ 194408 h 6684303"/>
              <a:gd name="connsiteX14" fmla="*/ 7582486 w 8916572"/>
              <a:gd name="connsiteY14" fmla="*/ 405423 h 6684303"/>
              <a:gd name="connsiteX15" fmla="*/ 7751299 w 8916572"/>
              <a:gd name="connsiteY15" fmla="*/ 250678 h 6684303"/>
              <a:gd name="connsiteX16" fmla="*/ 7709096 w 8916572"/>
              <a:gd name="connsiteY16" fmla="*/ 672709 h 6684303"/>
              <a:gd name="connsiteX17" fmla="*/ 8271803 w 8916572"/>
              <a:gd name="connsiteY17" fmla="*/ 124069 h 6684303"/>
              <a:gd name="connsiteX18" fmla="*/ 8074856 w 8916572"/>
              <a:gd name="connsiteY18" fmla="*/ 644574 h 6684303"/>
              <a:gd name="connsiteX19" fmla="*/ 8496886 w 8916572"/>
              <a:gd name="connsiteY19" fmla="*/ 517964 h 6684303"/>
              <a:gd name="connsiteX20" fmla="*/ 8356209 w 8916572"/>
              <a:gd name="connsiteY20" fmla="*/ 855589 h 6684303"/>
              <a:gd name="connsiteX21" fmla="*/ 8623496 w 8916572"/>
              <a:gd name="connsiteY21" fmla="*/ 1544906 h 6684303"/>
              <a:gd name="connsiteX22" fmla="*/ 8426548 w 8916572"/>
              <a:gd name="connsiteY22" fmla="*/ 2009140 h 6684303"/>
              <a:gd name="connsiteX23" fmla="*/ 8820443 w 8916572"/>
              <a:gd name="connsiteY23" fmla="*/ 2360832 h 6684303"/>
              <a:gd name="connsiteX24" fmla="*/ 8314006 w 8916572"/>
              <a:gd name="connsiteY24" fmla="*/ 3007946 h 6684303"/>
              <a:gd name="connsiteX25" fmla="*/ 8862646 w 8916572"/>
              <a:gd name="connsiteY25" fmla="*/ 3598789 h 6684303"/>
              <a:gd name="connsiteX26" fmla="*/ 8637563 w 8916572"/>
              <a:gd name="connsiteY26" fmla="*/ 5807417 h 6684303"/>
              <a:gd name="connsiteX27" fmla="*/ 8356209 w 8916572"/>
              <a:gd name="connsiteY27" fmla="*/ 5891823 h 6684303"/>
              <a:gd name="connsiteX28" fmla="*/ 8595360 w 8916572"/>
              <a:gd name="connsiteY28" fmla="*/ 6313854 h 6684303"/>
              <a:gd name="connsiteX29" fmla="*/ 8159262 w 8916572"/>
              <a:gd name="connsiteY29" fmla="*/ 6116906 h 6684303"/>
              <a:gd name="connsiteX30" fmla="*/ 8173329 w 8916572"/>
              <a:gd name="connsiteY30" fmla="*/ 6412328 h 6684303"/>
              <a:gd name="connsiteX31" fmla="*/ 7877908 w 8916572"/>
              <a:gd name="connsiteY31" fmla="*/ 6145041 h 6684303"/>
              <a:gd name="connsiteX32" fmla="*/ 7807569 w 8916572"/>
              <a:gd name="connsiteY32" fmla="*/ 6412328 h 6684303"/>
              <a:gd name="connsiteX33" fmla="*/ 6850966 w 8916572"/>
              <a:gd name="connsiteY33" fmla="*/ 6356057 h 6684303"/>
              <a:gd name="connsiteX34" fmla="*/ 6203853 w 8916572"/>
              <a:gd name="connsiteY34" fmla="*/ 6567072 h 6684303"/>
              <a:gd name="connsiteX35" fmla="*/ 3657600 w 8916572"/>
              <a:gd name="connsiteY35" fmla="*/ 6370124 h 6684303"/>
              <a:gd name="connsiteX36" fmla="*/ 900333 w 8916572"/>
              <a:gd name="connsiteY36" fmla="*/ 6679614 h 6684303"/>
              <a:gd name="connsiteX37" fmla="*/ 1139483 w 8916572"/>
              <a:gd name="connsiteY37" fmla="*/ 6341989 h 6684303"/>
              <a:gd name="connsiteX38" fmla="*/ 675249 w 8916572"/>
              <a:gd name="connsiteY38" fmla="*/ 6356057 h 6684303"/>
              <a:gd name="connsiteX39" fmla="*/ 956603 w 8916572"/>
              <a:gd name="connsiteY39" fmla="*/ 6088771 h 6684303"/>
              <a:gd name="connsiteX40" fmla="*/ 703385 w 8916572"/>
              <a:gd name="connsiteY40" fmla="*/ 6088771 h 6684303"/>
              <a:gd name="connsiteX41" fmla="*/ 970671 w 8916572"/>
              <a:gd name="connsiteY41" fmla="*/ 5723011 h 6684303"/>
              <a:gd name="connsiteX42" fmla="*/ 211016 w 8916572"/>
              <a:gd name="connsiteY42" fmla="*/ 6074703 h 6684303"/>
              <a:gd name="connsiteX43" fmla="*/ 478302 w 8916572"/>
              <a:gd name="connsiteY43" fmla="*/ 5652672 h 6684303"/>
              <a:gd name="connsiteX44" fmla="*/ 196948 w 8916572"/>
              <a:gd name="connsiteY44" fmla="*/ 5723011 h 6684303"/>
              <a:gd name="connsiteX45" fmla="*/ 534573 w 8916572"/>
              <a:gd name="connsiteY45" fmla="*/ 5357251 h 6684303"/>
              <a:gd name="connsiteX46" fmla="*/ 239151 w 8916572"/>
              <a:gd name="connsiteY46" fmla="*/ 5343183 h 6684303"/>
              <a:gd name="connsiteX47" fmla="*/ 506437 w 8916572"/>
              <a:gd name="connsiteY47" fmla="*/ 4161497 h 6684303"/>
              <a:gd name="connsiteX48" fmla="*/ 225083 w 8916572"/>
              <a:gd name="connsiteY48" fmla="*/ 2965743 h 6684303"/>
              <a:gd name="connsiteX49" fmla="*/ 590843 w 8916572"/>
              <a:gd name="connsiteY49" fmla="*/ 1685583 h 6684303"/>
              <a:gd name="connsiteX50" fmla="*/ 140677 w 8916572"/>
              <a:gd name="connsiteY50" fmla="*/ 925928 h 6684303"/>
              <a:gd name="connsiteX51" fmla="*/ 548640 w 8916572"/>
              <a:gd name="connsiteY51" fmla="*/ 1052537 h 6684303"/>
              <a:gd name="connsiteX52" fmla="*/ 0 w 8916572"/>
              <a:gd name="connsiteY52" fmla="*/ 517964 h 6684303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426548 w 8916572"/>
              <a:gd name="connsiteY22" fmla="*/ 2009140 h 6681959"/>
              <a:gd name="connsiteX23" fmla="*/ 8820443 w 8916572"/>
              <a:gd name="connsiteY23" fmla="*/ 2360832 h 6681959"/>
              <a:gd name="connsiteX24" fmla="*/ 8314006 w 8916572"/>
              <a:gd name="connsiteY24" fmla="*/ 3007946 h 6681959"/>
              <a:gd name="connsiteX25" fmla="*/ 8862646 w 8916572"/>
              <a:gd name="connsiteY25" fmla="*/ 3598789 h 6681959"/>
              <a:gd name="connsiteX26" fmla="*/ 8637563 w 8916572"/>
              <a:gd name="connsiteY26" fmla="*/ 5807417 h 6681959"/>
              <a:gd name="connsiteX27" fmla="*/ 8356209 w 8916572"/>
              <a:gd name="connsiteY27" fmla="*/ 5891823 h 6681959"/>
              <a:gd name="connsiteX28" fmla="*/ 8595360 w 8916572"/>
              <a:gd name="connsiteY28" fmla="*/ 6313854 h 6681959"/>
              <a:gd name="connsiteX29" fmla="*/ 8159262 w 8916572"/>
              <a:gd name="connsiteY29" fmla="*/ 6116906 h 6681959"/>
              <a:gd name="connsiteX30" fmla="*/ 8173329 w 8916572"/>
              <a:gd name="connsiteY30" fmla="*/ 6412328 h 6681959"/>
              <a:gd name="connsiteX31" fmla="*/ 7877908 w 8916572"/>
              <a:gd name="connsiteY31" fmla="*/ 6145041 h 6681959"/>
              <a:gd name="connsiteX32" fmla="*/ 7807569 w 8916572"/>
              <a:gd name="connsiteY32" fmla="*/ 6412328 h 6681959"/>
              <a:gd name="connsiteX33" fmla="*/ 6850966 w 8916572"/>
              <a:gd name="connsiteY33" fmla="*/ 6356057 h 6681959"/>
              <a:gd name="connsiteX34" fmla="*/ 6203853 w 8916572"/>
              <a:gd name="connsiteY34" fmla="*/ 6567072 h 6681959"/>
              <a:gd name="connsiteX35" fmla="*/ 3657600 w 8916572"/>
              <a:gd name="connsiteY35" fmla="*/ 6370124 h 6681959"/>
              <a:gd name="connsiteX36" fmla="*/ 3643533 w 8916572"/>
              <a:gd name="connsiteY36" fmla="*/ 6356057 h 6681959"/>
              <a:gd name="connsiteX37" fmla="*/ 900333 w 8916572"/>
              <a:gd name="connsiteY37" fmla="*/ 6679614 h 6681959"/>
              <a:gd name="connsiteX38" fmla="*/ 1139483 w 8916572"/>
              <a:gd name="connsiteY38" fmla="*/ 6341989 h 6681959"/>
              <a:gd name="connsiteX39" fmla="*/ 675249 w 8916572"/>
              <a:gd name="connsiteY39" fmla="*/ 6356057 h 6681959"/>
              <a:gd name="connsiteX40" fmla="*/ 956603 w 8916572"/>
              <a:gd name="connsiteY40" fmla="*/ 6088771 h 6681959"/>
              <a:gd name="connsiteX41" fmla="*/ 703385 w 8916572"/>
              <a:gd name="connsiteY41" fmla="*/ 6088771 h 6681959"/>
              <a:gd name="connsiteX42" fmla="*/ 970671 w 8916572"/>
              <a:gd name="connsiteY42" fmla="*/ 5723011 h 6681959"/>
              <a:gd name="connsiteX43" fmla="*/ 211016 w 8916572"/>
              <a:gd name="connsiteY43" fmla="*/ 6074703 h 6681959"/>
              <a:gd name="connsiteX44" fmla="*/ 478302 w 8916572"/>
              <a:gd name="connsiteY44" fmla="*/ 5652672 h 6681959"/>
              <a:gd name="connsiteX45" fmla="*/ 196948 w 8916572"/>
              <a:gd name="connsiteY45" fmla="*/ 5723011 h 6681959"/>
              <a:gd name="connsiteX46" fmla="*/ 534573 w 8916572"/>
              <a:gd name="connsiteY46" fmla="*/ 5357251 h 6681959"/>
              <a:gd name="connsiteX47" fmla="*/ 239151 w 8916572"/>
              <a:gd name="connsiteY47" fmla="*/ 5343183 h 6681959"/>
              <a:gd name="connsiteX48" fmla="*/ 506437 w 8916572"/>
              <a:gd name="connsiteY48" fmla="*/ 4161497 h 6681959"/>
              <a:gd name="connsiteX49" fmla="*/ 225083 w 8916572"/>
              <a:gd name="connsiteY49" fmla="*/ 2965743 h 6681959"/>
              <a:gd name="connsiteX50" fmla="*/ 590843 w 8916572"/>
              <a:gd name="connsiteY50" fmla="*/ 1685583 h 6681959"/>
              <a:gd name="connsiteX51" fmla="*/ 140677 w 8916572"/>
              <a:gd name="connsiteY51" fmla="*/ 925928 h 6681959"/>
              <a:gd name="connsiteX52" fmla="*/ 548640 w 8916572"/>
              <a:gd name="connsiteY52" fmla="*/ 1052537 h 6681959"/>
              <a:gd name="connsiteX53" fmla="*/ 0 w 8916572"/>
              <a:gd name="connsiteY53" fmla="*/ 517964 h 6681959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426548 w 8916572"/>
              <a:gd name="connsiteY22" fmla="*/ 2009140 h 6681959"/>
              <a:gd name="connsiteX23" fmla="*/ 8591843 w 8916572"/>
              <a:gd name="connsiteY23" fmla="*/ 2360832 h 6681959"/>
              <a:gd name="connsiteX24" fmla="*/ 8314006 w 8916572"/>
              <a:gd name="connsiteY24" fmla="*/ 3007946 h 6681959"/>
              <a:gd name="connsiteX25" fmla="*/ 8862646 w 8916572"/>
              <a:gd name="connsiteY25" fmla="*/ 3598789 h 6681959"/>
              <a:gd name="connsiteX26" fmla="*/ 8637563 w 8916572"/>
              <a:gd name="connsiteY26" fmla="*/ 5807417 h 6681959"/>
              <a:gd name="connsiteX27" fmla="*/ 8356209 w 8916572"/>
              <a:gd name="connsiteY27" fmla="*/ 5891823 h 6681959"/>
              <a:gd name="connsiteX28" fmla="*/ 8595360 w 8916572"/>
              <a:gd name="connsiteY28" fmla="*/ 6313854 h 6681959"/>
              <a:gd name="connsiteX29" fmla="*/ 8159262 w 8916572"/>
              <a:gd name="connsiteY29" fmla="*/ 6116906 h 6681959"/>
              <a:gd name="connsiteX30" fmla="*/ 8173329 w 8916572"/>
              <a:gd name="connsiteY30" fmla="*/ 6412328 h 6681959"/>
              <a:gd name="connsiteX31" fmla="*/ 7877908 w 8916572"/>
              <a:gd name="connsiteY31" fmla="*/ 6145041 h 6681959"/>
              <a:gd name="connsiteX32" fmla="*/ 7807569 w 8916572"/>
              <a:gd name="connsiteY32" fmla="*/ 6412328 h 6681959"/>
              <a:gd name="connsiteX33" fmla="*/ 6850966 w 8916572"/>
              <a:gd name="connsiteY33" fmla="*/ 6356057 h 6681959"/>
              <a:gd name="connsiteX34" fmla="*/ 6203853 w 8916572"/>
              <a:gd name="connsiteY34" fmla="*/ 6567072 h 6681959"/>
              <a:gd name="connsiteX35" fmla="*/ 3657600 w 8916572"/>
              <a:gd name="connsiteY35" fmla="*/ 6370124 h 6681959"/>
              <a:gd name="connsiteX36" fmla="*/ 3643533 w 8916572"/>
              <a:gd name="connsiteY36" fmla="*/ 6356057 h 6681959"/>
              <a:gd name="connsiteX37" fmla="*/ 900333 w 8916572"/>
              <a:gd name="connsiteY37" fmla="*/ 6679614 h 6681959"/>
              <a:gd name="connsiteX38" fmla="*/ 1139483 w 8916572"/>
              <a:gd name="connsiteY38" fmla="*/ 6341989 h 6681959"/>
              <a:gd name="connsiteX39" fmla="*/ 675249 w 8916572"/>
              <a:gd name="connsiteY39" fmla="*/ 6356057 h 6681959"/>
              <a:gd name="connsiteX40" fmla="*/ 956603 w 8916572"/>
              <a:gd name="connsiteY40" fmla="*/ 6088771 h 6681959"/>
              <a:gd name="connsiteX41" fmla="*/ 703385 w 8916572"/>
              <a:gd name="connsiteY41" fmla="*/ 6088771 h 6681959"/>
              <a:gd name="connsiteX42" fmla="*/ 970671 w 8916572"/>
              <a:gd name="connsiteY42" fmla="*/ 5723011 h 6681959"/>
              <a:gd name="connsiteX43" fmla="*/ 211016 w 8916572"/>
              <a:gd name="connsiteY43" fmla="*/ 6074703 h 6681959"/>
              <a:gd name="connsiteX44" fmla="*/ 478302 w 8916572"/>
              <a:gd name="connsiteY44" fmla="*/ 5652672 h 6681959"/>
              <a:gd name="connsiteX45" fmla="*/ 196948 w 8916572"/>
              <a:gd name="connsiteY45" fmla="*/ 5723011 h 6681959"/>
              <a:gd name="connsiteX46" fmla="*/ 534573 w 8916572"/>
              <a:gd name="connsiteY46" fmla="*/ 5357251 h 6681959"/>
              <a:gd name="connsiteX47" fmla="*/ 239151 w 8916572"/>
              <a:gd name="connsiteY47" fmla="*/ 5343183 h 6681959"/>
              <a:gd name="connsiteX48" fmla="*/ 506437 w 8916572"/>
              <a:gd name="connsiteY48" fmla="*/ 4161497 h 6681959"/>
              <a:gd name="connsiteX49" fmla="*/ 225083 w 8916572"/>
              <a:gd name="connsiteY49" fmla="*/ 2965743 h 6681959"/>
              <a:gd name="connsiteX50" fmla="*/ 590843 w 8916572"/>
              <a:gd name="connsiteY50" fmla="*/ 1685583 h 6681959"/>
              <a:gd name="connsiteX51" fmla="*/ 140677 w 8916572"/>
              <a:gd name="connsiteY51" fmla="*/ 925928 h 6681959"/>
              <a:gd name="connsiteX52" fmla="*/ 548640 w 8916572"/>
              <a:gd name="connsiteY52" fmla="*/ 1052537 h 6681959"/>
              <a:gd name="connsiteX53" fmla="*/ 0 w 8916572"/>
              <a:gd name="connsiteY53" fmla="*/ 517964 h 6681959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426548 w 8916572"/>
              <a:gd name="connsiteY22" fmla="*/ 2009140 h 6681959"/>
              <a:gd name="connsiteX23" fmla="*/ 8807548 w 8916572"/>
              <a:gd name="connsiteY23" fmla="*/ 2023208 h 6681959"/>
              <a:gd name="connsiteX24" fmla="*/ 8591843 w 8916572"/>
              <a:gd name="connsiteY24" fmla="*/ 2360832 h 6681959"/>
              <a:gd name="connsiteX25" fmla="*/ 8314006 w 8916572"/>
              <a:gd name="connsiteY25" fmla="*/ 3007946 h 6681959"/>
              <a:gd name="connsiteX26" fmla="*/ 8862646 w 8916572"/>
              <a:gd name="connsiteY26" fmla="*/ 3598789 h 6681959"/>
              <a:gd name="connsiteX27" fmla="*/ 8637563 w 8916572"/>
              <a:gd name="connsiteY27" fmla="*/ 5807417 h 6681959"/>
              <a:gd name="connsiteX28" fmla="*/ 8356209 w 8916572"/>
              <a:gd name="connsiteY28" fmla="*/ 5891823 h 6681959"/>
              <a:gd name="connsiteX29" fmla="*/ 8595360 w 8916572"/>
              <a:gd name="connsiteY29" fmla="*/ 6313854 h 6681959"/>
              <a:gd name="connsiteX30" fmla="*/ 8159262 w 8916572"/>
              <a:gd name="connsiteY30" fmla="*/ 6116906 h 6681959"/>
              <a:gd name="connsiteX31" fmla="*/ 8173329 w 8916572"/>
              <a:gd name="connsiteY31" fmla="*/ 6412328 h 6681959"/>
              <a:gd name="connsiteX32" fmla="*/ 7877908 w 8916572"/>
              <a:gd name="connsiteY32" fmla="*/ 6145041 h 6681959"/>
              <a:gd name="connsiteX33" fmla="*/ 7807569 w 8916572"/>
              <a:gd name="connsiteY33" fmla="*/ 6412328 h 6681959"/>
              <a:gd name="connsiteX34" fmla="*/ 6850966 w 8916572"/>
              <a:gd name="connsiteY34" fmla="*/ 6356057 h 6681959"/>
              <a:gd name="connsiteX35" fmla="*/ 6203853 w 8916572"/>
              <a:gd name="connsiteY35" fmla="*/ 6567072 h 6681959"/>
              <a:gd name="connsiteX36" fmla="*/ 3657600 w 8916572"/>
              <a:gd name="connsiteY36" fmla="*/ 6370124 h 6681959"/>
              <a:gd name="connsiteX37" fmla="*/ 3643533 w 8916572"/>
              <a:gd name="connsiteY37" fmla="*/ 6356057 h 6681959"/>
              <a:gd name="connsiteX38" fmla="*/ 900333 w 8916572"/>
              <a:gd name="connsiteY38" fmla="*/ 6679614 h 6681959"/>
              <a:gd name="connsiteX39" fmla="*/ 1139483 w 8916572"/>
              <a:gd name="connsiteY39" fmla="*/ 6341989 h 6681959"/>
              <a:gd name="connsiteX40" fmla="*/ 675249 w 8916572"/>
              <a:gd name="connsiteY40" fmla="*/ 6356057 h 6681959"/>
              <a:gd name="connsiteX41" fmla="*/ 956603 w 8916572"/>
              <a:gd name="connsiteY41" fmla="*/ 6088771 h 6681959"/>
              <a:gd name="connsiteX42" fmla="*/ 703385 w 8916572"/>
              <a:gd name="connsiteY42" fmla="*/ 6088771 h 6681959"/>
              <a:gd name="connsiteX43" fmla="*/ 970671 w 8916572"/>
              <a:gd name="connsiteY43" fmla="*/ 5723011 h 6681959"/>
              <a:gd name="connsiteX44" fmla="*/ 211016 w 8916572"/>
              <a:gd name="connsiteY44" fmla="*/ 6074703 h 6681959"/>
              <a:gd name="connsiteX45" fmla="*/ 478302 w 8916572"/>
              <a:gd name="connsiteY45" fmla="*/ 5652672 h 6681959"/>
              <a:gd name="connsiteX46" fmla="*/ 196948 w 8916572"/>
              <a:gd name="connsiteY46" fmla="*/ 5723011 h 6681959"/>
              <a:gd name="connsiteX47" fmla="*/ 534573 w 8916572"/>
              <a:gd name="connsiteY47" fmla="*/ 5357251 h 6681959"/>
              <a:gd name="connsiteX48" fmla="*/ 239151 w 8916572"/>
              <a:gd name="connsiteY48" fmla="*/ 5343183 h 6681959"/>
              <a:gd name="connsiteX49" fmla="*/ 506437 w 8916572"/>
              <a:gd name="connsiteY49" fmla="*/ 4161497 h 6681959"/>
              <a:gd name="connsiteX50" fmla="*/ 225083 w 8916572"/>
              <a:gd name="connsiteY50" fmla="*/ 2965743 h 6681959"/>
              <a:gd name="connsiteX51" fmla="*/ 590843 w 8916572"/>
              <a:gd name="connsiteY51" fmla="*/ 1685583 h 6681959"/>
              <a:gd name="connsiteX52" fmla="*/ 140677 w 8916572"/>
              <a:gd name="connsiteY52" fmla="*/ 925928 h 6681959"/>
              <a:gd name="connsiteX53" fmla="*/ 548640 w 8916572"/>
              <a:gd name="connsiteY53" fmla="*/ 1052537 h 6681959"/>
              <a:gd name="connsiteX54" fmla="*/ 0 w 8916572"/>
              <a:gd name="connsiteY54" fmla="*/ 517964 h 6681959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731348 w 8916572"/>
              <a:gd name="connsiteY22" fmla="*/ 1780540 h 6681959"/>
              <a:gd name="connsiteX23" fmla="*/ 8807548 w 8916572"/>
              <a:gd name="connsiteY23" fmla="*/ 2023208 h 6681959"/>
              <a:gd name="connsiteX24" fmla="*/ 8591843 w 8916572"/>
              <a:gd name="connsiteY24" fmla="*/ 2360832 h 6681959"/>
              <a:gd name="connsiteX25" fmla="*/ 8314006 w 8916572"/>
              <a:gd name="connsiteY25" fmla="*/ 3007946 h 6681959"/>
              <a:gd name="connsiteX26" fmla="*/ 8862646 w 8916572"/>
              <a:gd name="connsiteY26" fmla="*/ 3598789 h 6681959"/>
              <a:gd name="connsiteX27" fmla="*/ 8637563 w 8916572"/>
              <a:gd name="connsiteY27" fmla="*/ 5807417 h 6681959"/>
              <a:gd name="connsiteX28" fmla="*/ 8356209 w 8916572"/>
              <a:gd name="connsiteY28" fmla="*/ 5891823 h 6681959"/>
              <a:gd name="connsiteX29" fmla="*/ 8595360 w 8916572"/>
              <a:gd name="connsiteY29" fmla="*/ 6313854 h 6681959"/>
              <a:gd name="connsiteX30" fmla="*/ 8159262 w 8916572"/>
              <a:gd name="connsiteY30" fmla="*/ 6116906 h 6681959"/>
              <a:gd name="connsiteX31" fmla="*/ 8173329 w 8916572"/>
              <a:gd name="connsiteY31" fmla="*/ 6412328 h 6681959"/>
              <a:gd name="connsiteX32" fmla="*/ 7877908 w 8916572"/>
              <a:gd name="connsiteY32" fmla="*/ 6145041 h 6681959"/>
              <a:gd name="connsiteX33" fmla="*/ 7807569 w 8916572"/>
              <a:gd name="connsiteY33" fmla="*/ 6412328 h 6681959"/>
              <a:gd name="connsiteX34" fmla="*/ 6850966 w 8916572"/>
              <a:gd name="connsiteY34" fmla="*/ 6356057 h 6681959"/>
              <a:gd name="connsiteX35" fmla="*/ 6203853 w 8916572"/>
              <a:gd name="connsiteY35" fmla="*/ 6567072 h 6681959"/>
              <a:gd name="connsiteX36" fmla="*/ 3657600 w 8916572"/>
              <a:gd name="connsiteY36" fmla="*/ 6370124 h 6681959"/>
              <a:gd name="connsiteX37" fmla="*/ 3643533 w 8916572"/>
              <a:gd name="connsiteY37" fmla="*/ 6356057 h 6681959"/>
              <a:gd name="connsiteX38" fmla="*/ 900333 w 8916572"/>
              <a:gd name="connsiteY38" fmla="*/ 6679614 h 6681959"/>
              <a:gd name="connsiteX39" fmla="*/ 1139483 w 8916572"/>
              <a:gd name="connsiteY39" fmla="*/ 6341989 h 6681959"/>
              <a:gd name="connsiteX40" fmla="*/ 675249 w 8916572"/>
              <a:gd name="connsiteY40" fmla="*/ 6356057 h 6681959"/>
              <a:gd name="connsiteX41" fmla="*/ 956603 w 8916572"/>
              <a:gd name="connsiteY41" fmla="*/ 6088771 h 6681959"/>
              <a:gd name="connsiteX42" fmla="*/ 703385 w 8916572"/>
              <a:gd name="connsiteY42" fmla="*/ 6088771 h 6681959"/>
              <a:gd name="connsiteX43" fmla="*/ 970671 w 8916572"/>
              <a:gd name="connsiteY43" fmla="*/ 5723011 h 6681959"/>
              <a:gd name="connsiteX44" fmla="*/ 211016 w 8916572"/>
              <a:gd name="connsiteY44" fmla="*/ 6074703 h 6681959"/>
              <a:gd name="connsiteX45" fmla="*/ 478302 w 8916572"/>
              <a:gd name="connsiteY45" fmla="*/ 5652672 h 6681959"/>
              <a:gd name="connsiteX46" fmla="*/ 196948 w 8916572"/>
              <a:gd name="connsiteY46" fmla="*/ 5723011 h 6681959"/>
              <a:gd name="connsiteX47" fmla="*/ 534573 w 8916572"/>
              <a:gd name="connsiteY47" fmla="*/ 5357251 h 6681959"/>
              <a:gd name="connsiteX48" fmla="*/ 239151 w 8916572"/>
              <a:gd name="connsiteY48" fmla="*/ 5343183 h 6681959"/>
              <a:gd name="connsiteX49" fmla="*/ 506437 w 8916572"/>
              <a:gd name="connsiteY49" fmla="*/ 4161497 h 6681959"/>
              <a:gd name="connsiteX50" fmla="*/ 225083 w 8916572"/>
              <a:gd name="connsiteY50" fmla="*/ 2965743 h 6681959"/>
              <a:gd name="connsiteX51" fmla="*/ 590843 w 8916572"/>
              <a:gd name="connsiteY51" fmla="*/ 1685583 h 6681959"/>
              <a:gd name="connsiteX52" fmla="*/ 140677 w 8916572"/>
              <a:gd name="connsiteY52" fmla="*/ 925928 h 6681959"/>
              <a:gd name="connsiteX53" fmla="*/ 548640 w 8916572"/>
              <a:gd name="connsiteY53" fmla="*/ 1052537 h 6681959"/>
              <a:gd name="connsiteX54" fmla="*/ 0 w 8916572"/>
              <a:gd name="connsiteY54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1544906 h 6681959"/>
              <a:gd name="connsiteX22" fmla="*/ 8731348 w 8884920"/>
              <a:gd name="connsiteY22" fmla="*/ 1780540 h 6681959"/>
              <a:gd name="connsiteX23" fmla="*/ 8807548 w 8884920"/>
              <a:gd name="connsiteY23" fmla="*/ 2023208 h 6681959"/>
              <a:gd name="connsiteX24" fmla="*/ 8591843 w 8884920"/>
              <a:gd name="connsiteY24" fmla="*/ 2360832 h 6681959"/>
              <a:gd name="connsiteX25" fmla="*/ 8771206 w 8884920"/>
              <a:gd name="connsiteY25" fmla="*/ 3007946 h 6681959"/>
              <a:gd name="connsiteX26" fmla="*/ 8862646 w 8884920"/>
              <a:gd name="connsiteY26" fmla="*/ 3598789 h 6681959"/>
              <a:gd name="connsiteX27" fmla="*/ 8637563 w 8884920"/>
              <a:gd name="connsiteY27" fmla="*/ 5807417 h 6681959"/>
              <a:gd name="connsiteX28" fmla="*/ 8356209 w 8884920"/>
              <a:gd name="connsiteY28" fmla="*/ 5891823 h 6681959"/>
              <a:gd name="connsiteX29" fmla="*/ 8595360 w 8884920"/>
              <a:gd name="connsiteY29" fmla="*/ 6313854 h 6681959"/>
              <a:gd name="connsiteX30" fmla="*/ 8159262 w 8884920"/>
              <a:gd name="connsiteY30" fmla="*/ 6116906 h 6681959"/>
              <a:gd name="connsiteX31" fmla="*/ 8173329 w 8884920"/>
              <a:gd name="connsiteY31" fmla="*/ 6412328 h 6681959"/>
              <a:gd name="connsiteX32" fmla="*/ 7877908 w 8884920"/>
              <a:gd name="connsiteY32" fmla="*/ 6145041 h 6681959"/>
              <a:gd name="connsiteX33" fmla="*/ 7807569 w 8884920"/>
              <a:gd name="connsiteY33" fmla="*/ 6412328 h 6681959"/>
              <a:gd name="connsiteX34" fmla="*/ 6850966 w 8884920"/>
              <a:gd name="connsiteY34" fmla="*/ 6356057 h 6681959"/>
              <a:gd name="connsiteX35" fmla="*/ 6203853 w 8884920"/>
              <a:gd name="connsiteY35" fmla="*/ 6567072 h 6681959"/>
              <a:gd name="connsiteX36" fmla="*/ 3657600 w 8884920"/>
              <a:gd name="connsiteY36" fmla="*/ 6370124 h 6681959"/>
              <a:gd name="connsiteX37" fmla="*/ 3643533 w 8884920"/>
              <a:gd name="connsiteY37" fmla="*/ 6356057 h 6681959"/>
              <a:gd name="connsiteX38" fmla="*/ 900333 w 8884920"/>
              <a:gd name="connsiteY38" fmla="*/ 6679614 h 6681959"/>
              <a:gd name="connsiteX39" fmla="*/ 1139483 w 8884920"/>
              <a:gd name="connsiteY39" fmla="*/ 6341989 h 6681959"/>
              <a:gd name="connsiteX40" fmla="*/ 675249 w 8884920"/>
              <a:gd name="connsiteY40" fmla="*/ 6356057 h 6681959"/>
              <a:gd name="connsiteX41" fmla="*/ 956603 w 8884920"/>
              <a:gd name="connsiteY41" fmla="*/ 6088771 h 6681959"/>
              <a:gd name="connsiteX42" fmla="*/ 703385 w 8884920"/>
              <a:gd name="connsiteY42" fmla="*/ 6088771 h 6681959"/>
              <a:gd name="connsiteX43" fmla="*/ 970671 w 8884920"/>
              <a:gd name="connsiteY43" fmla="*/ 5723011 h 6681959"/>
              <a:gd name="connsiteX44" fmla="*/ 211016 w 8884920"/>
              <a:gd name="connsiteY44" fmla="*/ 6074703 h 6681959"/>
              <a:gd name="connsiteX45" fmla="*/ 478302 w 8884920"/>
              <a:gd name="connsiteY45" fmla="*/ 5652672 h 6681959"/>
              <a:gd name="connsiteX46" fmla="*/ 196948 w 8884920"/>
              <a:gd name="connsiteY46" fmla="*/ 5723011 h 6681959"/>
              <a:gd name="connsiteX47" fmla="*/ 534573 w 8884920"/>
              <a:gd name="connsiteY47" fmla="*/ 5357251 h 6681959"/>
              <a:gd name="connsiteX48" fmla="*/ 239151 w 8884920"/>
              <a:gd name="connsiteY48" fmla="*/ 5343183 h 6681959"/>
              <a:gd name="connsiteX49" fmla="*/ 506437 w 8884920"/>
              <a:gd name="connsiteY49" fmla="*/ 4161497 h 6681959"/>
              <a:gd name="connsiteX50" fmla="*/ 225083 w 8884920"/>
              <a:gd name="connsiteY50" fmla="*/ 2965743 h 6681959"/>
              <a:gd name="connsiteX51" fmla="*/ 590843 w 8884920"/>
              <a:gd name="connsiteY51" fmla="*/ 1685583 h 6681959"/>
              <a:gd name="connsiteX52" fmla="*/ 140677 w 8884920"/>
              <a:gd name="connsiteY52" fmla="*/ 925928 h 6681959"/>
              <a:gd name="connsiteX53" fmla="*/ 548640 w 8884920"/>
              <a:gd name="connsiteY53" fmla="*/ 1052537 h 6681959"/>
              <a:gd name="connsiteX54" fmla="*/ 0 w 8884920"/>
              <a:gd name="connsiteY54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15449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4303"/>
              <a:gd name="connsiteX1" fmla="*/ 548640 w 8884920"/>
              <a:gd name="connsiteY1" fmla="*/ 771183 h 6684303"/>
              <a:gd name="connsiteX2" fmla="*/ 464234 w 8884920"/>
              <a:gd name="connsiteY2" fmla="*/ 138137 h 6684303"/>
              <a:gd name="connsiteX3" fmla="*/ 886265 w 8884920"/>
              <a:gd name="connsiteY3" fmla="*/ 321017 h 6684303"/>
              <a:gd name="connsiteX4" fmla="*/ 1209822 w 8884920"/>
              <a:gd name="connsiteY4" fmla="*/ 110001 h 6684303"/>
              <a:gd name="connsiteX5" fmla="*/ 1828800 w 8884920"/>
              <a:gd name="connsiteY5" fmla="*/ 67798 h 6684303"/>
              <a:gd name="connsiteX6" fmla="*/ 3474720 w 8884920"/>
              <a:gd name="connsiteY6" fmla="*/ 34974 h 6684303"/>
              <a:gd name="connsiteX7" fmla="*/ 4112456 w 8884920"/>
              <a:gd name="connsiteY7" fmla="*/ 277641 h 6684303"/>
              <a:gd name="connsiteX8" fmla="*/ 5106573 w 8884920"/>
              <a:gd name="connsiteY8" fmla="*/ 138137 h 6684303"/>
              <a:gd name="connsiteX9" fmla="*/ 6569613 w 8884920"/>
              <a:gd name="connsiteY9" fmla="*/ 180340 h 6684303"/>
              <a:gd name="connsiteX10" fmla="*/ 6850966 w 8884920"/>
              <a:gd name="connsiteY10" fmla="*/ 335084 h 6684303"/>
              <a:gd name="connsiteX11" fmla="*/ 7244862 w 8884920"/>
              <a:gd name="connsiteY11" fmla="*/ 110001 h 6684303"/>
              <a:gd name="connsiteX12" fmla="*/ 7272997 w 8884920"/>
              <a:gd name="connsiteY12" fmla="*/ 349152 h 6684303"/>
              <a:gd name="connsiteX13" fmla="*/ 7568419 w 8884920"/>
              <a:gd name="connsiteY13" fmla="*/ 194408 h 6684303"/>
              <a:gd name="connsiteX14" fmla="*/ 7582486 w 8884920"/>
              <a:gd name="connsiteY14" fmla="*/ 405423 h 6684303"/>
              <a:gd name="connsiteX15" fmla="*/ 7751299 w 8884920"/>
              <a:gd name="connsiteY15" fmla="*/ 250678 h 6684303"/>
              <a:gd name="connsiteX16" fmla="*/ 7709096 w 8884920"/>
              <a:gd name="connsiteY16" fmla="*/ 672709 h 6684303"/>
              <a:gd name="connsiteX17" fmla="*/ 8271803 w 8884920"/>
              <a:gd name="connsiteY17" fmla="*/ 124069 h 6684303"/>
              <a:gd name="connsiteX18" fmla="*/ 8074856 w 8884920"/>
              <a:gd name="connsiteY18" fmla="*/ 644574 h 6684303"/>
              <a:gd name="connsiteX19" fmla="*/ 8496886 w 8884920"/>
              <a:gd name="connsiteY19" fmla="*/ 517964 h 6684303"/>
              <a:gd name="connsiteX20" fmla="*/ 8356209 w 8884920"/>
              <a:gd name="connsiteY20" fmla="*/ 855589 h 6684303"/>
              <a:gd name="connsiteX21" fmla="*/ 8623496 w 8884920"/>
              <a:gd name="connsiteY21" fmla="*/ 859106 h 6684303"/>
              <a:gd name="connsiteX22" fmla="*/ 8852096 w 8884920"/>
              <a:gd name="connsiteY22" fmla="*/ 582441 h 6684303"/>
              <a:gd name="connsiteX23" fmla="*/ 8731348 w 8884920"/>
              <a:gd name="connsiteY23" fmla="*/ 1780540 h 6684303"/>
              <a:gd name="connsiteX24" fmla="*/ 8807548 w 8884920"/>
              <a:gd name="connsiteY24" fmla="*/ 2023208 h 6684303"/>
              <a:gd name="connsiteX25" fmla="*/ 8591843 w 8884920"/>
              <a:gd name="connsiteY25" fmla="*/ 2360832 h 6684303"/>
              <a:gd name="connsiteX26" fmla="*/ 8771206 w 8884920"/>
              <a:gd name="connsiteY26" fmla="*/ 3007946 h 6684303"/>
              <a:gd name="connsiteX27" fmla="*/ 8862646 w 8884920"/>
              <a:gd name="connsiteY27" fmla="*/ 3598789 h 6684303"/>
              <a:gd name="connsiteX28" fmla="*/ 8637563 w 8884920"/>
              <a:gd name="connsiteY28" fmla="*/ 5807417 h 6684303"/>
              <a:gd name="connsiteX29" fmla="*/ 8356209 w 8884920"/>
              <a:gd name="connsiteY29" fmla="*/ 5891823 h 6684303"/>
              <a:gd name="connsiteX30" fmla="*/ 8595360 w 8884920"/>
              <a:gd name="connsiteY30" fmla="*/ 6313854 h 6684303"/>
              <a:gd name="connsiteX31" fmla="*/ 8159262 w 8884920"/>
              <a:gd name="connsiteY31" fmla="*/ 6116906 h 6684303"/>
              <a:gd name="connsiteX32" fmla="*/ 8173329 w 8884920"/>
              <a:gd name="connsiteY32" fmla="*/ 6412328 h 6684303"/>
              <a:gd name="connsiteX33" fmla="*/ 7877908 w 8884920"/>
              <a:gd name="connsiteY33" fmla="*/ 6145041 h 6684303"/>
              <a:gd name="connsiteX34" fmla="*/ 7807569 w 8884920"/>
              <a:gd name="connsiteY34" fmla="*/ 6412328 h 6684303"/>
              <a:gd name="connsiteX35" fmla="*/ 6850966 w 8884920"/>
              <a:gd name="connsiteY35" fmla="*/ 6356057 h 6684303"/>
              <a:gd name="connsiteX36" fmla="*/ 6203853 w 8884920"/>
              <a:gd name="connsiteY36" fmla="*/ 6567072 h 6684303"/>
              <a:gd name="connsiteX37" fmla="*/ 3657600 w 8884920"/>
              <a:gd name="connsiteY37" fmla="*/ 6370124 h 6684303"/>
              <a:gd name="connsiteX38" fmla="*/ 900333 w 8884920"/>
              <a:gd name="connsiteY38" fmla="*/ 6679614 h 6684303"/>
              <a:gd name="connsiteX39" fmla="*/ 1139483 w 8884920"/>
              <a:gd name="connsiteY39" fmla="*/ 6341989 h 6684303"/>
              <a:gd name="connsiteX40" fmla="*/ 675249 w 8884920"/>
              <a:gd name="connsiteY40" fmla="*/ 6356057 h 6684303"/>
              <a:gd name="connsiteX41" fmla="*/ 956603 w 8884920"/>
              <a:gd name="connsiteY41" fmla="*/ 6088771 h 6684303"/>
              <a:gd name="connsiteX42" fmla="*/ 703385 w 8884920"/>
              <a:gd name="connsiteY42" fmla="*/ 6088771 h 6684303"/>
              <a:gd name="connsiteX43" fmla="*/ 970671 w 8884920"/>
              <a:gd name="connsiteY43" fmla="*/ 5723011 h 6684303"/>
              <a:gd name="connsiteX44" fmla="*/ 211016 w 8884920"/>
              <a:gd name="connsiteY44" fmla="*/ 6074703 h 6684303"/>
              <a:gd name="connsiteX45" fmla="*/ 478302 w 8884920"/>
              <a:gd name="connsiteY45" fmla="*/ 5652672 h 6684303"/>
              <a:gd name="connsiteX46" fmla="*/ 196948 w 8884920"/>
              <a:gd name="connsiteY46" fmla="*/ 5723011 h 6684303"/>
              <a:gd name="connsiteX47" fmla="*/ 534573 w 8884920"/>
              <a:gd name="connsiteY47" fmla="*/ 5357251 h 6684303"/>
              <a:gd name="connsiteX48" fmla="*/ 239151 w 8884920"/>
              <a:gd name="connsiteY48" fmla="*/ 5343183 h 6684303"/>
              <a:gd name="connsiteX49" fmla="*/ 506437 w 8884920"/>
              <a:gd name="connsiteY49" fmla="*/ 4161497 h 6684303"/>
              <a:gd name="connsiteX50" fmla="*/ 225083 w 8884920"/>
              <a:gd name="connsiteY50" fmla="*/ 2965743 h 6684303"/>
              <a:gd name="connsiteX51" fmla="*/ 590843 w 8884920"/>
              <a:gd name="connsiteY51" fmla="*/ 1685583 h 6684303"/>
              <a:gd name="connsiteX52" fmla="*/ 140677 w 8884920"/>
              <a:gd name="connsiteY52" fmla="*/ 925928 h 6684303"/>
              <a:gd name="connsiteX53" fmla="*/ 548640 w 8884920"/>
              <a:gd name="connsiteY53" fmla="*/ 1052537 h 6684303"/>
              <a:gd name="connsiteX54" fmla="*/ 0 w 8884920"/>
              <a:gd name="connsiteY54" fmla="*/ 517964 h 6684303"/>
              <a:gd name="connsiteX0" fmla="*/ 0 w 8884920"/>
              <a:gd name="connsiteY0" fmla="*/ 517964 h 6722334"/>
              <a:gd name="connsiteX1" fmla="*/ 548640 w 8884920"/>
              <a:gd name="connsiteY1" fmla="*/ 771183 h 6722334"/>
              <a:gd name="connsiteX2" fmla="*/ 464234 w 8884920"/>
              <a:gd name="connsiteY2" fmla="*/ 138137 h 6722334"/>
              <a:gd name="connsiteX3" fmla="*/ 886265 w 8884920"/>
              <a:gd name="connsiteY3" fmla="*/ 321017 h 6722334"/>
              <a:gd name="connsiteX4" fmla="*/ 1209822 w 8884920"/>
              <a:gd name="connsiteY4" fmla="*/ 110001 h 6722334"/>
              <a:gd name="connsiteX5" fmla="*/ 1828800 w 8884920"/>
              <a:gd name="connsiteY5" fmla="*/ 67798 h 6722334"/>
              <a:gd name="connsiteX6" fmla="*/ 3474720 w 8884920"/>
              <a:gd name="connsiteY6" fmla="*/ 34974 h 6722334"/>
              <a:gd name="connsiteX7" fmla="*/ 4112456 w 8884920"/>
              <a:gd name="connsiteY7" fmla="*/ 277641 h 6722334"/>
              <a:gd name="connsiteX8" fmla="*/ 5106573 w 8884920"/>
              <a:gd name="connsiteY8" fmla="*/ 138137 h 6722334"/>
              <a:gd name="connsiteX9" fmla="*/ 6569613 w 8884920"/>
              <a:gd name="connsiteY9" fmla="*/ 180340 h 6722334"/>
              <a:gd name="connsiteX10" fmla="*/ 6850966 w 8884920"/>
              <a:gd name="connsiteY10" fmla="*/ 335084 h 6722334"/>
              <a:gd name="connsiteX11" fmla="*/ 7244862 w 8884920"/>
              <a:gd name="connsiteY11" fmla="*/ 110001 h 6722334"/>
              <a:gd name="connsiteX12" fmla="*/ 7272997 w 8884920"/>
              <a:gd name="connsiteY12" fmla="*/ 349152 h 6722334"/>
              <a:gd name="connsiteX13" fmla="*/ 7568419 w 8884920"/>
              <a:gd name="connsiteY13" fmla="*/ 194408 h 6722334"/>
              <a:gd name="connsiteX14" fmla="*/ 7582486 w 8884920"/>
              <a:gd name="connsiteY14" fmla="*/ 405423 h 6722334"/>
              <a:gd name="connsiteX15" fmla="*/ 7751299 w 8884920"/>
              <a:gd name="connsiteY15" fmla="*/ 250678 h 6722334"/>
              <a:gd name="connsiteX16" fmla="*/ 7709096 w 8884920"/>
              <a:gd name="connsiteY16" fmla="*/ 672709 h 6722334"/>
              <a:gd name="connsiteX17" fmla="*/ 8271803 w 8884920"/>
              <a:gd name="connsiteY17" fmla="*/ 124069 h 6722334"/>
              <a:gd name="connsiteX18" fmla="*/ 8074856 w 8884920"/>
              <a:gd name="connsiteY18" fmla="*/ 644574 h 6722334"/>
              <a:gd name="connsiteX19" fmla="*/ 8496886 w 8884920"/>
              <a:gd name="connsiteY19" fmla="*/ 517964 h 6722334"/>
              <a:gd name="connsiteX20" fmla="*/ 8356209 w 8884920"/>
              <a:gd name="connsiteY20" fmla="*/ 855589 h 6722334"/>
              <a:gd name="connsiteX21" fmla="*/ 8623496 w 8884920"/>
              <a:gd name="connsiteY21" fmla="*/ 859106 h 6722334"/>
              <a:gd name="connsiteX22" fmla="*/ 8852096 w 8884920"/>
              <a:gd name="connsiteY22" fmla="*/ 582441 h 6722334"/>
              <a:gd name="connsiteX23" fmla="*/ 8731348 w 8884920"/>
              <a:gd name="connsiteY23" fmla="*/ 1780540 h 6722334"/>
              <a:gd name="connsiteX24" fmla="*/ 8807548 w 8884920"/>
              <a:gd name="connsiteY24" fmla="*/ 2023208 h 6722334"/>
              <a:gd name="connsiteX25" fmla="*/ 8591843 w 8884920"/>
              <a:gd name="connsiteY25" fmla="*/ 2360832 h 6722334"/>
              <a:gd name="connsiteX26" fmla="*/ 8771206 w 8884920"/>
              <a:gd name="connsiteY26" fmla="*/ 3007946 h 6722334"/>
              <a:gd name="connsiteX27" fmla="*/ 8862646 w 8884920"/>
              <a:gd name="connsiteY27" fmla="*/ 3598789 h 6722334"/>
              <a:gd name="connsiteX28" fmla="*/ 8637563 w 8884920"/>
              <a:gd name="connsiteY28" fmla="*/ 5807417 h 6722334"/>
              <a:gd name="connsiteX29" fmla="*/ 8356209 w 8884920"/>
              <a:gd name="connsiteY29" fmla="*/ 5891823 h 6722334"/>
              <a:gd name="connsiteX30" fmla="*/ 8595360 w 8884920"/>
              <a:gd name="connsiteY30" fmla="*/ 6313854 h 6722334"/>
              <a:gd name="connsiteX31" fmla="*/ 8159262 w 8884920"/>
              <a:gd name="connsiteY31" fmla="*/ 6116906 h 6722334"/>
              <a:gd name="connsiteX32" fmla="*/ 8173329 w 8884920"/>
              <a:gd name="connsiteY32" fmla="*/ 6412328 h 6722334"/>
              <a:gd name="connsiteX33" fmla="*/ 7877908 w 8884920"/>
              <a:gd name="connsiteY33" fmla="*/ 6145041 h 6722334"/>
              <a:gd name="connsiteX34" fmla="*/ 7807569 w 8884920"/>
              <a:gd name="connsiteY34" fmla="*/ 6412328 h 6722334"/>
              <a:gd name="connsiteX35" fmla="*/ 6850966 w 8884920"/>
              <a:gd name="connsiteY35" fmla="*/ 6356057 h 6722334"/>
              <a:gd name="connsiteX36" fmla="*/ 6203853 w 8884920"/>
              <a:gd name="connsiteY36" fmla="*/ 6567072 h 6722334"/>
              <a:gd name="connsiteX37" fmla="*/ 3657600 w 8884920"/>
              <a:gd name="connsiteY37" fmla="*/ 6370124 h 6722334"/>
              <a:gd name="connsiteX38" fmla="*/ 3643012 w 8884920"/>
              <a:gd name="connsiteY38" fmla="*/ 6598307 h 6722334"/>
              <a:gd name="connsiteX39" fmla="*/ 900333 w 8884920"/>
              <a:gd name="connsiteY39" fmla="*/ 6679614 h 6722334"/>
              <a:gd name="connsiteX40" fmla="*/ 1139483 w 8884920"/>
              <a:gd name="connsiteY40" fmla="*/ 6341989 h 6722334"/>
              <a:gd name="connsiteX41" fmla="*/ 675249 w 8884920"/>
              <a:gd name="connsiteY41" fmla="*/ 6356057 h 6722334"/>
              <a:gd name="connsiteX42" fmla="*/ 956603 w 8884920"/>
              <a:gd name="connsiteY42" fmla="*/ 6088771 h 6722334"/>
              <a:gd name="connsiteX43" fmla="*/ 703385 w 8884920"/>
              <a:gd name="connsiteY43" fmla="*/ 6088771 h 6722334"/>
              <a:gd name="connsiteX44" fmla="*/ 970671 w 8884920"/>
              <a:gd name="connsiteY44" fmla="*/ 5723011 h 6722334"/>
              <a:gd name="connsiteX45" fmla="*/ 211016 w 8884920"/>
              <a:gd name="connsiteY45" fmla="*/ 6074703 h 6722334"/>
              <a:gd name="connsiteX46" fmla="*/ 478302 w 8884920"/>
              <a:gd name="connsiteY46" fmla="*/ 5652672 h 6722334"/>
              <a:gd name="connsiteX47" fmla="*/ 196948 w 8884920"/>
              <a:gd name="connsiteY47" fmla="*/ 5723011 h 6722334"/>
              <a:gd name="connsiteX48" fmla="*/ 534573 w 8884920"/>
              <a:gd name="connsiteY48" fmla="*/ 5357251 h 6722334"/>
              <a:gd name="connsiteX49" fmla="*/ 239151 w 8884920"/>
              <a:gd name="connsiteY49" fmla="*/ 5343183 h 6722334"/>
              <a:gd name="connsiteX50" fmla="*/ 506437 w 8884920"/>
              <a:gd name="connsiteY50" fmla="*/ 4161497 h 6722334"/>
              <a:gd name="connsiteX51" fmla="*/ 225083 w 8884920"/>
              <a:gd name="connsiteY51" fmla="*/ 2965743 h 6722334"/>
              <a:gd name="connsiteX52" fmla="*/ 590843 w 8884920"/>
              <a:gd name="connsiteY52" fmla="*/ 1685583 h 6722334"/>
              <a:gd name="connsiteX53" fmla="*/ 140677 w 8884920"/>
              <a:gd name="connsiteY53" fmla="*/ 925928 h 6722334"/>
              <a:gd name="connsiteX54" fmla="*/ 548640 w 8884920"/>
              <a:gd name="connsiteY54" fmla="*/ 1052537 h 6722334"/>
              <a:gd name="connsiteX55" fmla="*/ 0 w 8884920"/>
              <a:gd name="connsiteY55" fmla="*/ 517964 h 6722334"/>
              <a:gd name="connsiteX0" fmla="*/ 0 w 8884920"/>
              <a:gd name="connsiteY0" fmla="*/ 517964 h 6722362"/>
              <a:gd name="connsiteX1" fmla="*/ 548640 w 8884920"/>
              <a:gd name="connsiteY1" fmla="*/ 771183 h 6722362"/>
              <a:gd name="connsiteX2" fmla="*/ 464234 w 8884920"/>
              <a:gd name="connsiteY2" fmla="*/ 138137 h 6722362"/>
              <a:gd name="connsiteX3" fmla="*/ 886265 w 8884920"/>
              <a:gd name="connsiteY3" fmla="*/ 321017 h 6722362"/>
              <a:gd name="connsiteX4" fmla="*/ 1209822 w 8884920"/>
              <a:gd name="connsiteY4" fmla="*/ 110001 h 6722362"/>
              <a:gd name="connsiteX5" fmla="*/ 1828800 w 8884920"/>
              <a:gd name="connsiteY5" fmla="*/ 67798 h 6722362"/>
              <a:gd name="connsiteX6" fmla="*/ 3474720 w 8884920"/>
              <a:gd name="connsiteY6" fmla="*/ 34974 h 6722362"/>
              <a:gd name="connsiteX7" fmla="*/ 4112456 w 8884920"/>
              <a:gd name="connsiteY7" fmla="*/ 277641 h 6722362"/>
              <a:gd name="connsiteX8" fmla="*/ 5106573 w 8884920"/>
              <a:gd name="connsiteY8" fmla="*/ 138137 h 6722362"/>
              <a:gd name="connsiteX9" fmla="*/ 6569613 w 8884920"/>
              <a:gd name="connsiteY9" fmla="*/ 180340 h 6722362"/>
              <a:gd name="connsiteX10" fmla="*/ 6850966 w 8884920"/>
              <a:gd name="connsiteY10" fmla="*/ 335084 h 6722362"/>
              <a:gd name="connsiteX11" fmla="*/ 7244862 w 8884920"/>
              <a:gd name="connsiteY11" fmla="*/ 110001 h 6722362"/>
              <a:gd name="connsiteX12" fmla="*/ 7272997 w 8884920"/>
              <a:gd name="connsiteY12" fmla="*/ 349152 h 6722362"/>
              <a:gd name="connsiteX13" fmla="*/ 7568419 w 8884920"/>
              <a:gd name="connsiteY13" fmla="*/ 194408 h 6722362"/>
              <a:gd name="connsiteX14" fmla="*/ 7582486 w 8884920"/>
              <a:gd name="connsiteY14" fmla="*/ 405423 h 6722362"/>
              <a:gd name="connsiteX15" fmla="*/ 7751299 w 8884920"/>
              <a:gd name="connsiteY15" fmla="*/ 250678 h 6722362"/>
              <a:gd name="connsiteX16" fmla="*/ 7709096 w 8884920"/>
              <a:gd name="connsiteY16" fmla="*/ 672709 h 6722362"/>
              <a:gd name="connsiteX17" fmla="*/ 8271803 w 8884920"/>
              <a:gd name="connsiteY17" fmla="*/ 124069 h 6722362"/>
              <a:gd name="connsiteX18" fmla="*/ 8074856 w 8884920"/>
              <a:gd name="connsiteY18" fmla="*/ 644574 h 6722362"/>
              <a:gd name="connsiteX19" fmla="*/ 8496886 w 8884920"/>
              <a:gd name="connsiteY19" fmla="*/ 517964 h 6722362"/>
              <a:gd name="connsiteX20" fmla="*/ 8356209 w 8884920"/>
              <a:gd name="connsiteY20" fmla="*/ 855589 h 6722362"/>
              <a:gd name="connsiteX21" fmla="*/ 8623496 w 8884920"/>
              <a:gd name="connsiteY21" fmla="*/ 859106 h 6722362"/>
              <a:gd name="connsiteX22" fmla="*/ 8852096 w 8884920"/>
              <a:gd name="connsiteY22" fmla="*/ 582441 h 6722362"/>
              <a:gd name="connsiteX23" fmla="*/ 8731348 w 8884920"/>
              <a:gd name="connsiteY23" fmla="*/ 1780540 h 6722362"/>
              <a:gd name="connsiteX24" fmla="*/ 8807548 w 8884920"/>
              <a:gd name="connsiteY24" fmla="*/ 2023208 h 6722362"/>
              <a:gd name="connsiteX25" fmla="*/ 8591843 w 8884920"/>
              <a:gd name="connsiteY25" fmla="*/ 2360832 h 6722362"/>
              <a:gd name="connsiteX26" fmla="*/ 8771206 w 8884920"/>
              <a:gd name="connsiteY26" fmla="*/ 3007946 h 6722362"/>
              <a:gd name="connsiteX27" fmla="*/ 8862646 w 8884920"/>
              <a:gd name="connsiteY27" fmla="*/ 3598789 h 6722362"/>
              <a:gd name="connsiteX28" fmla="*/ 8637563 w 8884920"/>
              <a:gd name="connsiteY28" fmla="*/ 5807417 h 6722362"/>
              <a:gd name="connsiteX29" fmla="*/ 8356209 w 8884920"/>
              <a:gd name="connsiteY29" fmla="*/ 5891823 h 6722362"/>
              <a:gd name="connsiteX30" fmla="*/ 8595360 w 8884920"/>
              <a:gd name="connsiteY30" fmla="*/ 6313854 h 6722362"/>
              <a:gd name="connsiteX31" fmla="*/ 8159262 w 8884920"/>
              <a:gd name="connsiteY31" fmla="*/ 6116906 h 6722362"/>
              <a:gd name="connsiteX32" fmla="*/ 8173329 w 8884920"/>
              <a:gd name="connsiteY32" fmla="*/ 6412328 h 6722362"/>
              <a:gd name="connsiteX33" fmla="*/ 7877908 w 8884920"/>
              <a:gd name="connsiteY33" fmla="*/ 6145041 h 6722362"/>
              <a:gd name="connsiteX34" fmla="*/ 7807569 w 8884920"/>
              <a:gd name="connsiteY34" fmla="*/ 6412328 h 6722362"/>
              <a:gd name="connsiteX35" fmla="*/ 6850966 w 8884920"/>
              <a:gd name="connsiteY35" fmla="*/ 6356057 h 6722362"/>
              <a:gd name="connsiteX36" fmla="*/ 6203853 w 8884920"/>
              <a:gd name="connsiteY36" fmla="*/ 6567072 h 6722362"/>
              <a:gd name="connsiteX37" fmla="*/ 3657600 w 8884920"/>
              <a:gd name="connsiteY37" fmla="*/ 6370124 h 6722362"/>
              <a:gd name="connsiteX38" fmla="*/ 2957106 w 8884920"/>
              <a:gd name="connsiteY38" fmla="*/ 6598476 h 6722362"/>
              <a:gd name="connsiteX39" fmla="*/ 900333 w 8884920"/>
              <a:gd name="connsiteY39" fmla="*/ 6679614 h 6722362"/>
              <a:gd name="connsiteX40" fmla="*/ 1139483 w 8884920"/>
              <a:gd name="connsiteY40" fmla="*/ 6341989 h 6722362"/>
              <a:gd name="connsiteX41" fmla="*/ 675249 w 8884920"/>
              <a:gd name="connsiteY41" fmla="*/ 6356057 h 6722362"/>
              <a:gd name="connsiteX42" fmla="*/ 956603 w 8884920"/>
              <a:gd name="connsiteY42" fmla="*/ 6088771 h 6722362"/>
              <a:gd name="connsiteX43" fmla="*/ 703385 w 8884920"/>
              <a:gd name="connsiteY43" fmla="*/ 6088771 h 6722362"/>
              <a:gd name="connsiteX44" fmla="*/ 970671 w 8884920"/>
              <a:gd name="connsiteY44" fmla="*/ 5723011 h 6722362"/>
              <a:gd name="connsiteX45" fmla="*/ 211016 w 8884920"/>
              <a:gd name="connsiteY45" fmla="*/ 6074703 h 6722362"/>
              <a:gd name="connsiteX46" fmla="*/ 478302 w 8884920"/>
              <a:gd name="connsiteY46" fmla="*/ 5652672 h 6722362"/>
              <a:gd name="connsiteX47" fmla="*/ 196948 w 8884920"/>
              <a:gd name="connsiteY47" fmla="*/ 5723011 h 6722362"/>
              <a:gd name="connsiteX48" fmla="*/ 534573 w 8884920"/>
              <a:gd name="connsiteY48" fmla="*/ 5357251 h 6722362"/>
              <a:gd name="connsiteX49" fmla="*/ 239151 w 8884920"/>
              <a:gd name="connsiteY49" fmla="*/ 5343183 h 6722362"/>
              <a:gd name="connsiteX50" fmla="*/ 506437 w 8884920"/>
              <a:gd name="connsiteY50" fmla="*/ 4161497 h 6722362"/>
              <a:gd name="connsiteX51" fmla="*/ 225083 w 8884920"/>
              <a:gd name="connsiteY51" fmla="*/ 2965743 h 6722362"/>
              <a:gd name="connsiteX52" fmla="*/ 590843 w 8884920"/>
              <a:gd name="connsiteY52" fmla="*/ 1685583 h 6722362"/>
              <a:gd name="connsiteX53" fmla="*/ 140677 w 8884920"/>
              <a:gd name="connsiteY53" fmla="*/ 925928 h 6722362"/>
              <a:gd name="connsiteX54" fmla="*/ 548640 w 8884920"/>
              <a:gd name="connsiteY54" fmla="*/ 1052537 h 6722362"/>
              <a:gd name="connsiteX55" fmla="*/ 0 w 8884920"/>
              <a:gd name="connsiteY55" fmla="*/ 517964 h 6722362"/>
              <a:gd name="connsiteX0" fmla="*/ 0 w 8884920"/>
              <a:gd name="connsiteY0" fmla="*/ 517964 h 6722390"/>
              <a:gd name="connsiteX1" fmla="*/ 548640 w 8884920"/>
              <a:gd name="connsiteY1" fmla="*/ 771183 h 6722390"/>
              <a:gd name="connsiteX2" fmla="*/ 464234 w 8884920"/>
              <a:gd name="connsiteY2" fmla="*/ 138137 h 6722390"/>
              <a:gd name="connsiteX3" fmla="*/ 886265 w 8884920"/>
              <a:gd name="connsiteY3" fmla="*/ 321017 h 6722390"/>
              <a:gd name="connsiteX4" fmla="*/ 1209822 w 8884920"/>
              <a:gd name="connsiteY4" fmla="*/ 110001 h 6722390"/>
              <a:gd name="connsiteX5" fmla="*/ 1828800 w 8884920"/>
              <a:gd name="connsiteY5" fmla="*/ 67798 h 6722390"/>
              <a:gd name="connsiteX6" fmla="*/ 3474720 w 8884920"/>
              <a:gd name="connsiteY6" fmla="*/ 34974 h 6722390"/>
              <a:gd name="connsiteX7" fmla="*/ 4112456 w 8884920"/>
              <a:gd name="connsiteY7" fmla="*/ 277641 h 6722390"/>
              <a:gd name="connsiteX8" fmla="*/ 5106573 w 8884920"/>
              <a:gd name="connsiteY8" fmla="*/ 138137 h 6722390"/>
              <a:gd name="connsiteX9" fmla="*/ 6569613 w 8884920"/>
              <a:gd name="connsiteY9" fmla="*/ 180340 h 6722390"/>
              <a:gd name="connsiteX10" fmla="*/ 6850966 w 8884920"/>
              <a:gd name="connsiteY10" fmla="*/ 335084 h 6722390"/>
              <a:gd name="connsiteX11" fmla="*/ 7244862 w 8884920"/>
              <a:gd name="connsiteY11" fmla="*/ 110001 h 6722390"/>
              <a:gd name="connsiteX12" fmla="*/ 7272997 w 8884920"/>
              <a:gd name="connsiteY12" fmla="*/ 349152 h 6722390"/>
              <a:gd name="connsiteX13" fmla="*/ 7568419 w 8884920"/>
              <a:gd name="connsiteY13" fmla="*/ 194408 h 6722390"/>
              <a:gd name="connsiteX14" fmla="*/ 7582486 w 8884920"/>
              <a:gd name="connsiteY14" fmla="*/ 405423 h 6722390"/>
              <a:gd name="connsiteX15" fmla="*/ 7751299 w 8884920"/>
              <a:gd name="connsiteY15" fmla="*/ 250678 h 6722390"/>
              <a:gd name="connsiteX16" fmla="*/ 7709096 w 8884920"/>
              <a:gd name="connsiteY16" fmla="*/ 672709 h 6722390"/>
              <a:gd name="connsiteX17" fmla="*/ 8271803 w 8884920"/>
              <a:gd name="connsiteY17" fmla="*/ 124069 h 6722390"/>
              <a:gd name="connsiteX18" fmla="*/ 8074856 w 8884920"/>
              <a:gd name="connsiteY18" fmla="*/ 644574 h 6722390"/>
              <a:gd name="connsiteX19" fmla="*/ 8496886 w 8884920"/>
              <a:gd name="connsiteY19" fmla="*/ 517964 h 6722390"/>
              <a:gd name="connsiteX20" fmla="*/ 8356209 w 8884920"/>
              <a:gd name="connsiteY20" fmla="*/ 855589 h 6722390"/>
              <a:gd name="connsiteX21" fmla="*/ 8623496 w 8884920"/>
              <a:gd name="connsiteY21" fmla="*/ 859106 h 6722390"/>
              <a:gd name="connsiteX22" fmla="*/ 8852096 w 8884920"/>
              <a:gd name="connsiteY22" fmla="*/ 582441 h 6722390"/>
              <a:gd name="connsiteX23" fmla="*/ 8731348 w 8884920"/>
              <a:gd name="connsiteY23" fmla="*/ 1780540 h 6722390"/>
              <a:gd name="connsiteX24" fmla="*/ 8807548 w 8884920"/>
              <a:gd name="connsiteY24" fmla="*/ 2023208 h 6722390"/>
              <a:gd name="connsiteX25" fmla="*/ 8591843 w 8884920"/>
              <a:gd name="connsiteY25" fmla="*/ 2360832 h 6722390"/>
              <a:gd name="connsiteX26" fmla="*/ 8771206 w 8884920"/>
              <a:gd name="connsiteY26" fmla="*/ 3007946 h 6722390"/>
              <a:gd name="connsiteX27" fmla="*/ 8862646 w 8884920"/>
              <a:gd name="connsiteY27" fmla="*/ 3598789 h 6722390"/>
              <a:gd name="connsiteX28" fmla="*/ 8637563 w 8884920"/>
              <a:gd name="connsiteY28" fmla="*/ 5807417 h 6722390"/>
              <a:gd name="connsiteX29" fmla="*/ 8356209 w 8884920"/>
              <a:gd name="connsiteY29" fmla="*/ 5891823 h 6722390"/>
              <a:gd name="connsiteX30" fmla="*/ 8595360 w 8884920"/>
              <a:gd name="connsiteY30" fmla="*/ 6313854 h 6722390"/>
              <a:gd name="connsiteX31" fmla="*/ 8159262 w 8884920"/>
              <a:gd name="connsiteY31" fmla="*/ 6116906 h 6722390"/>
              <a:gd name="connsiteX32" fmla="*/ 8173329 w 8884920"/>
              <a:gd name="connsiteY32" fmla="*/ 6412328 h 6722390"/>
              <a:gd name="connsiteX33" fmla="*/ 7877908 w 8884920"/>
              <a:gd name="connsiteY33" fmla="*/ 6145041 h 6722390"/>
              <a:gd name="connsiteX34" fmla="*/ 7807569 w 8884920"/>
              <a:gd name="connsiteY34" fmla="*/ 6412328 h 6722390"/>
              <a:gd name="connsiteX35" fmla="*/ 6850966 w 8884920"/>
              <a:gd name="connsiteY35" fmla="*/ 6356057 h 6722390"/>
              <a:gd name="connsiteX36" fmla="*/ 6203853 w 8884920"/>
              <a:gd name="connsiteY36" fmla="*/ 6567072 h 6722390"/>
              <a:gd name="connsiteX37" fmla="*/ 3657600 w 8884920"/>
              <a:gd name="connsiteY37" fmla="*/ 6370124 h 6722390"/>
              <a:gd name="connsiteX38" fmla="*/ 2195027 w 8884920"/>
              <a:gd name="connsiteY38" fmla="*/ 6598645 h 6722390"/>
              <a:gd name="connsiteX39" fmla="*/ 900333 w 8884920"/>
              <a:gd name="connsiteY39" fmla="*/ 6679614 h 6722390"/>
              <a:gd name="connsiteX40" fmla="*/ 1139483 w 8884920"/>
              <a:gd name="connsiteY40" fmla="*/ 6341989 h 6722390"/>
              <a:gd name="connsiteX41" fmla="*/ 675249 w 8884920"/>
              <a:gd name="connsiteY41" fmla="*/ 6356057 h 6722390"/>
              <a:gd name="connsiteX42" fmla="*/ 956603 w 8884920"/>
              <a:gd name="connsiteY42" fmla="*/ 6088771 h 6722390"/>
              <a:gd name="connsiteX43" fmla="*/ 703385 w 8884920"/>
              <a:gd name="connsiteY43" fmla="*/ 6088771 h 6722390"/>
              <a:gd name="connsiteX44" fmla="*/ 970671 w 8884920"/>
              <a:gd name="connsiteY44" fmla="*/ 5723011 h 6722390"/>
              <a:gd name="connsiteX45" fmla="*/ 211016 w 8884920"/>
              <a:gd name="connsiteY45" fmla="*/ 6074703 h 6722390"/>
              <a:gd name="connsiteX46" fmla="*/ 478302 w 8884920"/>
              <a:gd name="connsiteY46" fmla="*/ 5652672 h 6722390"/>
              <a:gd name="connsiteX47" fmla="*/ 196948 w 8884920"/>
              <a:gd name="connsiteY47" fmla="*/ 5723011 h 6722390"/>
              <a:gd name="connsiteX48" fmla="*/ 534573 w 8884920"/>
              <a:gd name="connsiteY48" fmla="*/ 5357251 h 6722390"/>
              <a:gd name="connsiteX49" fmla="*/ 239151 w 8884920"/>
              <a:gd name="connsiteY49" fmla="*/ 5343183 h 6722390"/>
              <a:gd name="connsiteX50" fmla="*/ 506437 w 8884920"/>
              <a:gd name="connsiteY50" fmla="*/ 4161497 h 6722390"/>
              <a:gd name="connsiteX51" fmla="*/ 225083 w 8884920"/>
              <a:gd name="connsiteY51" fmla="*/ 2965743 h 6722390"/>
              <a:gd name="connsiteX52" fmla="*/ 590843 w 8884920"/>
              <a:gd name="connsiteY52" fmla="*/ 1685583 h 6722390"/>
              <a:gd name="connsiteX53" fmla="*/ 140677 w 8884920"/>
              <a:gd name="connsiteY53" fmla="*/ 925928 h 6722390"/>
              <a:gd name="connsiteX54" fmla="*/ 548640 w 8884920"/>
              <a:gd name="connsiteY54" fmla="*/ 1052537 h 6722390"/>
              <a:gd name="connsiteX55" fmla="*/ 0 w 8884920"/>
              <a:gd name="connsiteY55" fmla="*/ 517964 h 6722390"/>
              <a:gd name="connsiteX0" fmla="*/ 0 w 8884920"/>
              <a:gd name="connsiteY0" fmla="*/ 517964 h 6722390"/>
              <a:gd name="connsiteX1" fmla="*/ 548640 w 8884920"/>
              <a:gd name="connsiteY1" fmla="*/ 771183 h 6722390"/>
              <a:gd name="connsiteX2" fmla="*/ 464234 w 8884920"/>
              <a:gd name="connsiteY2" fmla="*/ 138137 h 6722390"/>
              <a:gd name="connsiteX3" fmla="*/ 886265 w 8884920"/>
              <a:gd name="connsiteY3" fmla="*/ 321017 h 6722390"/>
              <a:gd name="connsiteX4" fmla="*/ 1209822 w 8884920"/>
              <a:gd name="connsiteY4" fmla="*/ 110001 h 6722390"/>
              <a:gd name="connsiteX5" fmla="*/ 1828800 w 8884920"/>
              <a:gd name="connsiteY5" fmla="*/ 67798 h 6722390"/>
              <a:gd name="connsiteX6" fmla="*/ 3474720 w 8884920"/>
              <a:gd name="connsiteY6" fmla="*/ 34974 h 6722390"/>
              <a:gd name="connsiteX7" fmla="*/ 4112456 w 8884920"/>
              <a:gd name="connsiteY7" fmla="*/ 277641 h 6722390"/>
              <a:gd name="connsiteX8" fmla="*/ 5106573 w 8884920"/>
              <a:gd name="connsiteY8" fmla="*/ 138137 h 6722390"/>
              <a:gd name="connsiteX9" fmla="*/ 6569613 w 8884920"/>
              <a:gd name="connsiteY9" fmla="*/ 180340 h 6722390"/>
              <a:gd name="connsiteX10" fmla="*/ 6850966 w 8884920"/>
              <a:gd name="connsiteY10" fmla="*/ 335084 h 6722390"/>
              <a:gd name="connsiteX11" fmla="*/ 7244862 w 8884920"/>
              <a:gd name="connsiteY11" fmla="*/ 110001 h 6722390"/>
              <a:gd name="connsiteX12" fmla="*/ 7272997 w 8884920"/>
              <a:gd name="connsiteY12" fmla="*/ 349152 h 6722390"/>
              <a:gd name="connsiteX13" fmla="*/ 7568419 w 8884920"/>
              <a:gd name="connsiteY13" fmla="*/ 194408 h 6722390"/>
              <a:gd name="connsiteX14" fmla="*/ 7582486 w 8884920"/>
              <a:gd name="connsiteY14" fmla="*/ 405423 h 6722390"/>
              <a:gd name="connsiteX15" fmla="*/ 7751299 w 8884920"/>
              <a:gd name="connsiteY15" fmla="*/ 250678 h 6722390"/>
              <a:gd name="connsiteX16" fmla="*/ 7709096 w 8884920"/>
              <a:gd name="connsiteY16" fmla="*/ 672709 h 6722390"/>
              <a:gd name="connsiteX17" fmla="*/ 8271803 w 8884920"/>
              <a:gd name="connsiteY17" fmla="*/ 124069 h 6722390"/>
              <a:gd name="connsiteX18" fmla="*/ 8074856 w 8884920"/>
              <a:gd name="connsiteY18" fmla="*/ 644574 h 6722390"/>
              <a:gd name="connsiteX19" fmla="*/ 8496886 w 8884920"/>
              <a:gd name="connsiteY19" fmla="*/ 517964 h 6722390"/>
              <a:gd name="connsiteX20" fmla="*/ 8356209 w 8884920"/>
              <a:gd name="connsiteY20" fmla="*/ 855589 h 6722390"/>
              <a:gd name="connsiteX21" fmla="*/ 8623496 w 8884920"/>
              <a:gd name="connsiteY21" fmla="*/ 859106 h 6722390"/>
              <a:gd name="connsiteX22" fmla="*/ 8852096 w 8884920"/>
              <a:gd name="connsiteY22" fmla="*/ 582441 h 6722390"/>
              <a:gd name="connsiteX23" fmla="*/ 8731348 w 8884920"/>
              <a:gd name="connsiteY23" fmla="*/ 1780540 h 6722390"/>
              <a:gd name="connsiteX24" fmla="*/ 8807548 w 8884920"/>
              <a:gd name="connsiteY24" fmla="*/ 2023208 h 6722390"/>
              <a:gd name="connsiteX25" fmla="*/ 8591843 w 8884920"/>
              <a:gd name="connsiteY25" fmla="*/ 2360832 h 6722390"/>
              <a:gd name="connsiteX26" fmla="*/ 8771206 w 8884920"/>
              <a:gd name="connsiteY26" fmla="*/ 3007946 h 6722390"/>
              <a:gd name="connsiteX27" fmla="*/ 8862646 w 8884920"/>
              <a:gd name="connsiteY27" fmla="*/ 3598789 h 6722390"/>
              <a:gd name="connsiteX28" fmla="*/ 8637563 w 8884920"/>
              <a:gd name="connsiteY28" fmla="*/ 5807417 h 6722390"/>
              <a:gd name="connsiteX29" fmla="*/ 8356209 w 8884920"/>
              <a:gd name="connsiteY29" fmla="*/ 5891823 h 6722390"/>
              <a:gd name="connsiteX30" fmla="*/ 8595360 w 8884920"/>
              <a:gd name="connsiteY30" fmla="*/ 6313854 h 6722390"/>
              <a:gd name="connsiteX31" fmla="*/ 8159262 w 8884920"/>
              <a:gd name="connsiteY31" fmla="*/ 6116906 h 6722390"/>
              <a:gd name="connsiteX32" fmla="*/ 8173329 w 8884920"/>
              <a:gd name="connsiteY32" fmla="*/ 6412328 h 6722390"/>
              <a:gd name="connsiteX33" fmla="*/ 7877908 w 8884920"/>
              <a:gd name="connsiteY33" fmla="*/ 6145041 h 6722390"/>
              <a:gd name="connsiteX34" fmla="*/ 7807569 w 8884920"/>
              <a:gd name="connsiteY34" fmla="*/ 6412328 h 6722390"/>
              <a:gd name="connsiteX35" fmla="*/ 6850966 w 8884920"/>
              <a:gd name="connsiteY35" fmla="*/ 6356057 h 6722390"/>
              <a:gd name="connsiteX36" fmla="*/ 6203853 w 8884920"/>
              <a:gd name="connsiteY36" fmla="*/ 6567072 h 6722390"/>
              <a:gd name="connsiteX37" fmla="*/ 3657469 w 8884920"/>
              <a:gd name="connsiteY37" fmla="*/ 6370287 h 6722390"/>
              <a:gd name="connsiteX38" fmla="*/ 2195027 w 8884920"/>
              <a:gd name="connsiteY38" fmla="*/ 6598645 h 6722390"/>
              <a:gd name="connsiteX39" fmla="*/ 900333 w 8884920"/>
              <a:gd name="connsiteY39" fmla="*/ 6679614 h 6722390"/>
              <a:gd name="connsiteX40" fmla="*/ 1139483 w 8884920"/>
              <a:gd name="connsiteY40" fmla="*/ 6341989 h 6722390"/>
              <a:gd name="connsiteX41" fmla="*/ 675249 w 8884920"/>
              <a:gd name="connsiteY41" fmla="*/ 6356057 h 6722390"/>
              <a:gd name="connsiteX42" fmla="*/ 956603 w 8884920"/>
              <a:gd name="connsiteY42" fmla="*/ 6088771 h 6722390"/>
              <a:gd name="connsiteX43" fmla="*/ 703385 w 8884920"/>
              <a:gd name="connsiteY43" fmla="*/ 6088771 h 6722390"/>
              <a:gd name="connsiteX44" fmla="*/ 970671 w 8884920"/>
              <a:gd name="connsiteY44" fmla="*/ 5723011 h 6722390"/>
              <a:gd name="connsiteX45" fmla="*/ 211016 w 8884920"/>
              <a:gd name="connsiteY45" fmla="*/ 6074703 h 6722390"/>
              <a:gd name="connsiteX46" fmla="*/ 478302 w 8884920"/>
              <a:gd name="connsiteY46" fmla="*/ 5652672 h 6722390"/>
              <a:gd name="connsiteX47" fmla="*/ 196948 w 8884920"/>
              <a:gd name="connsiteY47" fmla="*/ 5723011 h 6722390"/>
              <a:gd name="connsiteX48" fmla="*/ 534573 w 8884920"/>
              <a:gd name="connsiteY48" fmla="*/ 5357251 h 6722390"/>
              <a:gd name="connsiteX49" fmla="*/ 239151 w 8884920"/>
              <a:gd name="connsiteY49" fmla="*/ 5343183 h 6722390"/>
              <a:gd name="connsiteX50" fmla="*/ 506437 w 8884920"/>
              <a:gd name="connsiteY50" fmla="*/ 4161497 h 6722390"/>
              <a:gd name="connsiteX51" fmla="*/ 225083 w 8884920"/>
              <a:gd name="connsiteY51" fmla="*/ 2965743 h 6722390"/>
              <a:gd name="connsiteX52" fmla="*/ 590843 w 8884920"/>
              <a:gd name="connsiteY52" fmla="*/ 1685583 h 6722390"/>
              <a:gd name="connsiteX53" fmla="*/ 140677 w 8884920"/>
              <a:gd name="connsiteY53" fmla="*/ 925928 h 6722390"/>
              <a:gd name="connsiteX54" fmla="*/ 548640 w 8884920"/>
              <a:gd name="connsiteY54" fmla="*/ 1052537 h 6722390"/>
              <a:gd name="connsiteX55" fmla="*/ 0 w 8884920"/>
              <a:gd name="connsiteY55" fmla="*/ 517964 h 6722390"/>
              <a:gd name="connsiteX0" fmla="*/ 0 w 8884920"/>
              <a:gd name="connsiteY0" fmla="*/ 517964 h 6722390"/>
              <a:gd name="connsiteX1" fmla="*/ 548640 w 8884920"/>
              <a:gd name="connsiteY1" fmla="*/ 771183 h 6722390"/>
              <a:gd name="connsiteX2" fmla="*/ 464234 w 8884920"/>
              <a:gd name="connsiteY2" fmla="*/ 138137 h 6722390"/>
              <a:gd name="connsiteX3" fmla="*/ 886265 w 8884920"/>
              <a:gd name="connsiteY3" fmla="*/ 321017 h 6722390"/>
              <a:gd name="connsiteX4" fmla="*/ 1209822 w 8884920"/>
              <a:gd name="connsiteY4" fmla="*/ 110001 h 6722390"/>
              <a:gd name="connsiteX5" fmla="*/ 1828800 w 8884920"/>
              <a:gd name="connsiteY5" fmla="*/ 67798 h 6722390"/>
              <a:gd name="connsiteX6" fmla="*/ 3474720 w 8884920"/>
              <a:gd name="connsiteY6" fmla="*/ 34974 h 6722390"/>
              <a:gd name="connsiteX7" fmla="*/ 4112456 w 8884920"/>
              <a:gd name="connsiteY7" fmla="*/ 277641 h 6722390"/>
              <a:gd name="connsiteX8" fmla="*/ 5106573 w 8884920"/>
              <a:gd name="connsiteY8" fmla="*/ 138137 h 6722390"/>
              <a:gd name="connsiteX9" fmla="*/ 6569613 w 8884920"/>
              <a:gd name="connsiteY9" fmla="*/ 180340 h 6722390"/>
              <a:gd name="connsiteX10" fmla="*/ 6850966 w 8884920"/>
              <a:gd name="connsiteY10" fmla="*/ 335084 h 6722390"/>
              <a:gd name="connsiteX11" fmla="*/ 7244862 w 8884920"/>
              <a:gd name="connsiteY11" fmla="*/ 110001 h 6722390"/>
              <a:gd name="connsiteX12" fmla="*/ 7272997 w 8884920"/>
              <a:gd name="connsiteY12" fmla="*/ 349152 h 6722390"/>
              <a:gd name="connsiteX13" fmla="*/ 7568419 w 8884920"/>
              <a:gd name="connsiteY13" fmla="*/ 194408 h 6722390"/>
              <a:gd name="connsiteX14" fmla="*/ 7582486 w 8884920"/>
              <a:gd name="connsiteY14" fmla="*/ 405423 h 6722390"/>
              <a:gd name="connsiteX15" fmla="*/ 7751299 w 8884920"/>
              <a:gd name="connsiteY15" fmla="*/ 250678 h 6722390"/>
              <a:gd name="connsiteX16" fmla="*/ 7709096 w 8884920"/>
              <a:gd name="connsiteY16" fmla="*/ 672709 h 6722390"/>
              <a:gd name="connsiteX17" fmla="*/ 8271803 w 8884920"/>
              <a:gd name="connsiteY17" fmla="*/ 124069 h 6722390"/>
              <a:gd name="connsiteX18" fmla="*/ 8074856 w 8884920"/>
              <a:gd name="connsiteY18" fmla="*/ 644574 h 6722390"/>
              <a:gd name="connsiteX19" fmla="*/ 8496886 w 8884920"/>
              <a:gd name="connsiteY19" fmla="*/ 517964 h 6722390"/>
              <a:gd name="connsiteX20" fmla="*/ 8356209 w 8884920"/>
              <a:gd name="connsiteY20" fmla="*/ 855589 h 6722390"/>
              <a:gd name="connsiteX21" fmla="*/ 8623496 w 8884920"/>
              <a:gd name="connsiteY21" fmla="*/ 859106 h 6722390"/>
              <a:gd name="connsiteX22" fmla="*/ 8852096 w 8884920"/>
              <a:gd name="connsiteY22" fmla="*/ 582441 h 6722390"/>
              <a:gd name="connsiteX23" fmla="*/ 8731348 w 8884920"/>
              <a:gd name="connsiteY23" fmla="*/ 1780540 h 6722390"/>
              <a:gd name="connsiteX24" fmla="*/ 8807548 w 8884920"/>
              <a:gd name="connsiteY24" fmla="*/ 2023208 h 6722390"/>
              <a:gd name="connsiteX25" fmla="*/ 8591843 w 8884920"/>
              <a:gd name="connsiteY25" fmla="*/ 2360832 h 6722390"/>
              <a:gd name="connsiteX26" fmla="*/ 8771206 w 8884920"/>
              <a:gd name="connsiteY26" fmla="*/ 3007946 h 6722390"/>
              <a:gd name="connsiteX27" fmla="*/ 8862646 w 8884920"/>
              <a:gd name="connsiteY27" fmla="*/ 3598789 h 6722390"/>
              <a:gd name="connsiteX28" fmla="*/ 8637563 w 8884920"/>
              <a:gd name="connsiteY28" fmla="*/ 5807417 h 6722390"/>
              <a:gd name="connsiteX29" fmla="*/ 8356209 w 8884920"/>
              <a:gd name="connsiteY29" fmla="*/ 5891823 h 6722390"/>
              <a:gd name="connsiteX30" fmla="*/ 8595360 w 8884920"/>
              <a:gd name="connsiteY30" fmla="*/ 6313854 h 6722390"/>
              <a:gd name="connsiteX31" fmla="*/ 8159262 w 8884920"/>
              <a:gd name="connsiteY31" fmla="*/ 6116906 h 6722390"/>
              <a:gd name="connsiteX32" fmla="*/ 8173329 w 8884920"/>
              <a:gd name="connsiteY32" fmla="*/ 6412328 h 6722390"/>
              <a:gd name="connsiteX33" fmla="*/ 7877908 w 8884920"/>
              <a:gd name="connsiteY33" fmla="*/ 6145041 h 6722390"/>
              <a:gd name="connsiteX34" fmla="*/ 7807569 w 8884920"/>
              <a:gd name="connsiteY34" fmla="*/ 6412328 h 6722390"/>
              <a:gd name="connsiteX35" fmla="*/ 6850966 w 8884920"/>
              <a:gd name="connsiteY35" fmla="*/ 6356057 h 6722390"/>
              <a:gd name="connsiteX36" fmla="*/ 6203853 w 8884920"/>
              <a:gd name="connsiteY36" fmla="*/ 6567072 h 6722390"/>
              <a:gd name="connsiteX37" fmla="*/ 3657469 w 8884920"/>
              <a:gd name="connsiteY37" fmla="*/ 6370287 h 6722390"/>
              <a:gd name="connsiteX38" fmla="*/ 2195027 w 8884920"/>
              <a:gd name="connsiteY38" fmla="*/ 6598645 h 6722390"/>
              <a:gd name="connsiteX39" fmla="*/ 900333 w 8884920"/>
              <a:gd name="connsiteY39" fmla="*/ 6679614 h 6722390"/>
              <a:gd name="connsiteX40" fmla="*/ 1139483 w 8884920"/>
              <a:gd name="connsiteY40" fmla="*/ 6341989 h 6722390"/>
              <a:gd name="connsiteX41" fmla="*/ 675249 w 8884920"/>
              <a:gd name="connsiteY41" fmla="*/ 6356057 h 6722390"/>
              <a:gd name="connsiteX42" fmla="*/ 956603 w 8884920"/>
              <a:gd name="connsiteY42" fmla="*/ 6088771 h 6722390"/>
              <a:gd name="connsiteX43" fmla="*/ 703385 w 8884920"/>
              <a:gd name="connsiteY43" fmla="*/ 6088771 h 6722390"/>
              <a:gd name="connsiteX44" fmla="*/ 970671 w 8884920"/>
              <a:gd name="connsiteY44" fmla="*/ 5723011 h 6722390"/>
              <a:gd name="connsiteX45" fmla="*/ 211016 w 8884920"/>
              <a:gd name="connsiteY45" fmla="*/ 6074703 h 6722390"/>
              <a:gd name="connsiteX46" fmla="*/ 478302 w 8884920"/>
              <a:gd name="connsiteY46" fmla="*/ 5652672 h 6722390"/>
              <a:gd name="connsiteX47" fmla="*/ 196948 w 8884920"/>
              <a:gd name="connsiteY47" fmla="*/ 5723011 h 6722390"/>
              <a:gd name="connsiteX48" fmla="*/ 534573 w 8884920"/>
              <a:gd name="connsiteY48" fmla="*/ 5357251 h 6722390"/>
              <a:gd name="connsiteX49" fmla="*/ 239151 w 8884920"/>
              <a:gd name="connsiteY49" fmla="*/ 5343183 h 6722390"/>
              <a:gd name="connsiteX50" fmla="*/ 506437 w 8884920"/>
              <a:gd name="connsiteY50" fmla="*/ 4161497 h 6722390"/>
              <a:gd name="connsiteX51" fmla="*/ 225083 w 8884920"/>
              <a:gd name="connsiteY51" fmla="*/ 2965743 h 6722390"/>
              <a:gd name="connsiteX52" fmla="*/ 590843 w 8884920"/>
              <a:gd name="connsiteY52" fmla="*/ 1685583 h 6722390"/>
              <a:gd name="connsiteX53" fmla="*/ 140677 w 8884920"/>
              <a:gd name="connsiteY53" fmla="*/ 925928 h 6722390"/>
              <a:gd name="connsiteX54" fmla="*/ 548640 w 8884920"/>
              <a:gd name="connsiteY54" fmla="*/ 1052537 h 6722390"/>
              <a:gd name="connsiteX55" fmla="*/ 0 w 8884920"/>
              <a:gd name="connsiteY55" fmla="*/ 517964 h 6722390"/>
              <a:gd name="connsiteX0" fmla="*/ 0 w 8884920"/>
              <a:gd name="connsiteY0" fmla="*/ 517964 h 6722390"/>
              <a:gd name="connsiteX1" fmla="*/ 548640 w 8884920"/>
              <a:gd name="connsiteY1" fmla="*/ 771183 h 6722390"/>
              <a:gd name="connsiteX2" fmla="*/ 464234 w 8884920"/>
              <a:gd name="connsiteY2" fmla="*/ 138137 h 6722390"/>
              <a:gd name="connsiteX3" fmla="*/ 886265 w 8884920"/>
              <a:gd name="connsiteY3" fmla="*/ 321017 h 6722390"/>
              <a:gd name="connsiteX4" fmla="*/ 1209822 w 8884920"/>
              <a:gd name="connsiteY4" fmla="*/ 110001 h 6722390"/>
              <a:gd name="connsiteX5" fmla="*/ 1828800 w 8884920"/>
              <a:gd name="connsiteY5" fmla="*/ 67798 h 6722390"/>
              <a:gd name="connsiteX6" fmla="*/ 3474720 w 8884920"/>
              <a:gd name="connsiteY6" fmla="*/ 34974 h 6722390"/>
              <a:gd name="connsiteX7" fmla="*/ 4112456 w 8884920"/>
              <a:gd name="connsiteY7" fmla="*/ 277641 h 6722390"/>
              <a:gd name="connsiteX8" fmla="*/ 5106573 w 8884920"/>
              <a:gd name="connsiteY8" fmla="*/ 138137 h 6722390"/>
              <a:gd name="connsiteX9" fmla="*/ 6569613 w 8884920"/>
              <a:gd name="connsiteY9" fmla="*/ 180340 h 6722390"/>
              <a:gd name="connsiteX10" fmla="*/ 6850966 w 8884920"/>
              <a:gd name="connsiteY10" fmla="*/ 335084 h 6722390"/>
              <a:gd name="connsiteX11" fmla="*/ 7244862 w 8884920"/>
              <a:gd name="connsiteY11" fmla="*/ 110001 h 6722390"/>
              <a:gd name="connsiteX12" fmla="*/ 7272997 w 8884920"/>
              <a:gd name="connsiteY12" fmla="*/ 349152 h 6722390"/>
              <a:gd name="connsiteX13" fmla="*/ 7568419 w 8884920"/>
              <a:gd name="connsiteY13" fmla="*/ 194408 h 6722390"/>
              <a:gd name="connsiteX14" fmla="*/ 7582486 w 8884920"/>
              <a:gd name="connsiteY14" fmla="*/ 405423 h 6722390"/>
              <a:gd name="connsiteX15" fmla="*/ 7751299 w 8884920"/>
              <a:gd name="connsiteY15" fmla="*/ 250678 h 6722390"/>
              <a:gd name="connsiteX16" fmla="*/ 7709096 w 8884920"/>
              <a:gd name="connsiteY16" fmla="*/ 672709 h 6722390"/>
              <a:gd name="connsiteX17" fmla="*/ 8271803 w 8884920"/>
              <a:gd name="connsiteY17" fmla="*/ 124069 h 6722390"/>
              <a:gd name="connsiteX18" fmla="*/ 8074856 w 8884920"/>
              <a:gd name="connsiteY18" fmla="*/ 644574 h 6722390"/>
              <a:gd name="connsiteX19" fmla="*/ 8496886 w 8884920"/>
              <a:gd name="connsiteY19" fmla="*/ 517964 h 6722390"/>
              <a:gd name="connsiteX20" fmla="*/ 8356209 w 8884920"/>
              <a:gd name="connsiteY20" fmla="*/ 855589 h 6722390"/>
              <a:gd name="connsiteX21" fmla="*/ 8623496 w 8884920"/>
              <a:gd name="connsiteY21" fmla="*/ 859106 h 6722390"/>
              <a:gd name="connsiteX22" fmla="*/ 8852096 w 8884920"/>
              <a:gd name="connsiteY22" fmla="*/ 582441 h 6722390"/>
              <a:gd name="connsiteX23" fmla="*/ 8731348 w 8884920"/>
              <a:gd name="connsiteY23" fmla="*/ 1780540 h 6722390"/>
              <a:gd name="connsiteX24" fmla="*/ 8807548 w 8884920"/>
              <a:gd name="connsiteY24" fmla="*/ 2023208 h 6722390"/>
              <a:gd name="connsiteX25" fmla="*/ 8591843 w 8884920"/>
              <a:gd name="connsiteY25" fmla="*/ 2360832 h 6722390"/>
              <a:gd name="connsiteX26" fmla="*/ 8771206 w 8884920"/>
              <a:gd name="connsiteY26" fmla="*/ 3007946 h 6722390"/>
              <a:gd name="connsiteX27" fmla="*/ 8862646 w 8884920"/>
              <a:gd name="connsiteY27" fmla="*/ 3598789 h 6722390"/>
              <a:gd name="connsiteX28" fmla="*/ 8637563 w 8884920"/>
              <a:gd name="connsiteY28" fmla="*/ 5807417 h 6722390"/>
              <a:gd name="connsiteX29" fmla="*/ 8356209 w 8884920"/>
              <a:gd name="connsiteY29" fmla="*/ 5891823 h 6722390"/>
              <a:gd name="connsiteX30" fmla="*/ 8595360 w 8884920"/>
              <a:gd name="connsiteY30" fmla="*/ 6313854 h 6722390"/>
              <a:gd name="connsiteX31" fmla="*/ 8159262 w 8884920"/>
              <a:gd name="connsiteY31" fmla="*/ 6116906 h 6722390"/>
              <a:gd name="connsiteX32" fmla="*/ 8173329 w 8884920"/>
              <a:gd name="connsiteY32" fmla="*/ 6412328 h 6722390"/>
              <a:gd name="connsiteX33" fmla="*/ 7877908 w 8884920"/>
              <a:gd name="connsiteY33" fmla="*/ 6145041 h 6722390"/>
              <a:gd name="connsiteX34" fmla="*/ 7807569 w 8884920"/>
              <a:gd name="connsiteY34" fmla="*/ 6412328 h 6722390"/>
              <a:gd name="connsiteX35" fmla="*/ 6850966 w 8884920"/>
              <a:gd name="connsiteY35" fmla="*/ 6356057 h 6722390"/>
              <a:gd name="connsiteX36" fmla="*/ 6203853 w 8884920"/>
              <a:gd name="connsiteY36" fmla="*/ 6567072 h 6722390"/>
              <a:gd name="connsiteX37" fmla="*/ 4557379 w 8884920"/>
              <a:gd name="connsiteY37" fmla="*/ 6496314 h 6722390"/>
              <a:gd name="connsiteX38" fmla="*/ 3657469 w 8884920"/>
              <a:gd name="connsiteY38" fmla="*/ 6370287 h 6722390"/>
              <a:gd name="connsiteX39" fmla="*/ 2195027 w 8884920"/>
              <a:gd name="connsiteY39" fmla="*/ 6598645 h 6722390"/>
              <a:gd name="connsiteX40" fmla="*/ 900333 w 8884920"/>
              <a:gd name="connsiteY40" fmla="*/ 6679614 h 6722390"/>
              <a:gd name="connsiteX41" fmla="*/ 1139483 w 8884920"/>
              <a:gd name="connsiteY41" fmla="*/ 6341989 h 6722390"/>
              <a:gd name="connsiteX42" fmla="*/ 675249 w 8884920"/>
              <a:gd name="connsiteY42" fmla="*/ 6356057 h 6722390"/>
              <a:gd name="connsiteX43" fmla="*/ 956603 w 8884920"/>
              <a:gd name="connsiteY43" fmla="*/ 6088771 h 6722390"/>
              <a:gd name="connsiteX44" fmla="*/ 703385 w 8884920"/>
              <a:gd name="connsiteY44" fmla="*/ 6088771 h 6722390"/>
              <a:gd name="connsiteX45" fmla="*/ 970671 w 8884920"/>
              <a:gd name="connsiteY45" fmla="*/ 5723011 h 6722390"/>
              <a:gd name="connsiteX46" fmla="*/ 211016 w 8884920"/>
              <a:gd name="connsiteY46" fmla="*/ 6074703 h 6722390"/>
              <a:gd name="connsiteX47" fmla="*/ 478302 w 8884920"/>
              <a:gd name="connsiteY47" fmla="*/ 5652672 h 6722390"/>
              <a:gd name="connsiteX48" fmla="*/ 196948 w 8884920"/>
              <a:gd name="connsiteY48" fmla="*/ 5723011 h 6722390"/>
              <a:gd name="connsiteX49" fmla="*/ 534573 w 8884920"/>
              <a:gd name="connsiteY49" fmla="*/ 5357251 h 6722390"/>
              <a:gd name="connsiteX50" fmla="*/ 239151 w 8884920"/>
              <a:gd name="connsiteY50" fmla="*/ 5343183 h 6722390"/>
              <a:gd name="connsiteX51" fmla="*/ 506437 w 8884920"/>
              <a:gd name="connsiteY51" fmla="*/ 4161497 h 6722390"/>
              <a:gd name="connsiteX52" fmla="*/ 225083 w 8884920"/>
              <a:gd name="connsiteY52" fmla="*/ 2965743 h 6722390"/>
              <a:gd name="connsiteX53" fmla="*/ 590843 w 8884920"/>
              <a:gd name="connsiteY53" fmla="*/ 1685583 h 6722390"/>
              <a:gd name="connsiteX54" fmla="*/ 140677 w 8884920"/>
              <a:gd name="connsiteY54" fmla="*/ 925928 h 6722390"/>
              <a:gd name="connsiteX55" fmla="*/ 548640 w 8884920"/>
              <a:gd name="connsiteY55" fmla="*/ 1052537 h 6722390"/>
              <a:gd name="connsiteX56" fmla="*/ 0 w 8884920"/>
              <a:gd name="connsiteY56" fmla="*/ 517964 h 672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884920" h="6722390">
                <a:moveTo>
                  <a:pt x="0" y="517964"/>
                </a:moveTo>
                <a:cubicBezTo>
                  <a:pt x="0" y="471072"/>
                  <a:pt x="471268" y="834487"/>
                  <a:pt x="548640" y="771183"/>
                </a:cubicBezTo>
                <a:cubicBezTo>
                  <a:pt x="626012" y="707879"/>
                  <a:pt x="407963" y="213165"/>
                  <a:pt x="464234" y="138137"/>
                </a:cubicBezTo>
                <a:cubicBezTo>
                  <a:pt x="520505" y="63109"/>
                  <a:pt x="762001" y="325706"/>
                  <a:pt x="886265" y="321017"/>
                </a:cubicBezTo>
                <a:cubicBezTo>
                  <a:pt x="1010529" y="316328"/>
                  <a:pt x="1052733" y="152204"/>
                  <a:pt x="1209822" y="110001"/>
                </a:cubicBezTo>
                <a:cubicBezTo>
                  <a:pt x="1366911" y="67798"/>
                  <a:pt x="1451317" y="80303"/>
                  <a:pt x="1828800" y="67798"/>
                </a:cubicBezTo>
                <a:cubicBezTo>
                  <a:pt x="2206283" y="55294"/>
                  <a:pt x="3094111" y="0"/>
                  <a:pt x="3474720" y="34974"/>
                </a:cubicBezTo>
                <a:cubicBezTo>
                  <a:pt x="3855329" y="69948"/>
                  <a:pt x="3840481" y="260447"/>
                  <a:pt x="4112456" y="277641"/>
                </a:cubicBezTo>
                <a:cubicBezTo>
                  <a:pt x="4384431" y="294835"/>
                  <a:pt x="4697047" y="154354"/>
                  <a:pt x="5106573" y="138137"/>
                </a:cubicBezTo>
                <a:cubicBezTo>
                  <a:pt x="5516099" y="121920"/>
                  <a:pt x="6278881" y="147516"/>
                  <a:pt x="6569613" y="180340"/>
                </a:cubicBezTo>
                <a:cubicBezTo>
                  <a:pt x="6860345" y="213164"/>
                  <a:pt x="6738425" y="346807"/>
                  <a:pt x="6850966" y="335084"/>
                </a:cubicBezTo>
                <a:cubicBezTo>
                  <a:pt x="6963508" y="323361"/>
                  <a:pt x="7174524" y="107656"/>
                  <a:pt x="7244862" y="110001"/>
                </a:cubicBezTo>
                <a:cubicBezTo>
                  <a:pt x="7315200" y="112346"/>
                  <a:pt x="7219071" y="335084"/>
                  <a:pt x="7272997" y="349152"/>
                </a:cubicBezTo>
                <a:cubicBezTo>
                  <a:pt x="7326923" y="363220"/>
                  <a:pt x="7516838" y="185030"/>
                  <a:pt x="7568419" y="194408"/>
                </a:cubicBezTo>
                <a:cubicBezTo>
                  <a:pt x="7620000" y="203786"/>
                  <a:pt x="7552006" y="396045"/>
                  <a:pt x="7582486" y="405423"/>
                </a:cubicBezTo>
                <a:cubicBezTo>
                  <a:pt x="7612966" y="414801"/>
                  <a:pt x="7730197" y="206130"/>
                  <a:pt x="7751299" y="250678"/>
                </a:cubicBezTo>
                <a:cubicBezTo>
                  <a:pt x="7772401" y="295226"/>
                  <a:pt x="7622345" y="693811"/>
                  <a:pt x="7709096" y="672709"/>
                </a:cubicBezTo>
                <a:cubicBezTo>
                  <a:pt x="7795847" y="651608"/>
                  <a:pt x="8210843" y="128758"/>
                  <a:pt x="8271803" y="124069"/>
                </a:cubicBezTo>
                <a:cubicBezTo>
                  <a:pt x="8332763" y="119380"/>
                  <a:pt x="8037342" y="578925"/>
                  <a:pt x="8074856" y="644574"/>
                </a:cubicBezTo>
                <a:cubicBezTo>
                  <a:pt x="8112370" y="710223"/>
                  <a:pt x="8449994" y="482795"/>
                  <a:pt x="8496886" y="517964"/>
                </a:cubicBezTo>
                <a:cubicBezTo>
                  <a:pt x="8543778" y="553133"/>
                  <a:pt x="8335107" y="798732"/>
                  <a:pt x="8356209" y="855589"/>
                </a:cubicBezTo>
                <a:cubicBezTo>
                  <a:pt x="8377311" y="912446"/>
                  <a:pt x="8429479" y="1067582"/>
                  <a:pt x="8623496" y="859106"/>
                </a:cubicBezTo>
                <a:cubicBezTo>
                  <a:pt x="8706144" y="813581"/>
                  <a:pt x="8834121" y="428869"/>
                  <a:pt x="8852096" y="582441"/>
                </a:cubicBezTo>
                <a:cubicBezTo>
                  <a:pt x="8870071" y="736013"/>
                  <a:pt x="8738773" y="1540412"/>
                  <a:pt x="8731348" y="1780540"/>
                </a:cubicBezTo>
                <a:cubicBezTo>
                  <a:pt x="8723923" y="2020668"/>
                  <a:pt x="8830799" y="1926493"/>
                  <a:pt x="8807548" y="2023208"/>
                </a:cubicBezTo>
                <a:cubicBezTo>
                  <a:pt x="8784297" y="2119923"/>
                  <a:pt x="8597900" y="2196709"/>
                  <a:pt x="8591843" y="2360832"/>
                </a:cubicBezTo>
                <a:cubicBezTo>
                  <a:pt x="8585786" y="2524955"/>
                  <a:pt x="8726072" y="2801620"/>
                  <a:pt x="8771206" y="3007946"/>
                </a:cubicBezTo>
                <a:cubicBezTo>
                  <a:pt x="8816340" y="3214272"/>
                  <a:pt x="8884920" y="3132210"/>
                  <a:pt x="8862646" y="3598789"/>
                </a:cubicBezTo>
                <a:cubicBezTo>
                  <a:pt x="8840372" y="4065368"/>
                  <a:pt x="8721969" y="5425245"/>
                  <a:pt x="8637563" y="5807417"/>
                </a:cubicBezTo>
                <a:cubicBezTo>
                  <a:pt x="8553157" y="6189589"/>
                  <a:pt x="8363243" y="5807417"/>
                  <a:pt x="8356209" y="5891823"/>
                </a:cubicBezTo>
                <a:cubicBezTo>
                  <a:pt x="8349175" y="5976229"/>
                  <a:pt x="8628185" y="6276340"/>
                  <a:pt x="8595360" y="6313854"/>
                </a:cubicBezTo>
                <a:cubicBezTo>
                  <a:pt x="8562536" y="6351368"/>
                  <a:pt x="8229601" y="6100494"/>
                  <a:pt x="8159262" y="6116906"/>
                </a:cubicBezTo>
                <a:cubicBezTo>
                  <a:pt x="8088924" y="6133318"/>
                  <a:pt x="8220221" y="6407639"/>
                  <a:pt x="8173329" y="6412328"/>
                </a:cubicBezTo>
                <a:cubicBezTo>
                  <a:pt x="8126437" y="6417017"/>
                  <a:pt x="7938868" y="6145041"/>
                  <a:pt x="7877908" y="6145041"/>
                </a:cubicBezTo>
                <a:cubicBezTo>
                  <a:pt x="7816948" y="6145041"/>
                  <a:pt x="7978726" y="6377159"/>
                  <a:pt x="7807569" y="6412328"/>
                </a:cubicBezTo>
                <a:cubicBezTo>
                  <a:pt x="7636412" y="6447497"/>
                  <a:pt x="7118252" y="6330266"/>
                  <a:pt x="6850966" y="6356057"/>
                </a:cubicBezTo>
                <a:cubicBezTo>
                  <a:pt x="6583680" y="6381848"/>
                  <a:pt x="6586118" y="6543696"/>
                  <a:pt x="6203853" y="6567072"/>
                </a:cubicBezTo>
                <a:cubicBezTo>
                  <a:pt x="5821589" y="6590448"/>
                  <a:pt x="4981776" y="6529112"/>
                  <a:pt x="4557379" y="6496314"/>
                </a:cubicBezTo>
                <a:cubicBezTo>
                  <a:pt x="4132982" y="6463517"/>
                  <a:pt x="4051194" y="6353232"/>
                  <a:pt x="3657469" y="6370287"/>
                </a:cubicBezTo>
                <a:cubicBezTo>
                  <a:pt x="2989331" y="6375549"/>
                  <a:pt x="2654550" y="6547091"/>
                  <a:pt x="2195027" y="6598645"/>
                </a:cubicBezTo>
                <a:cubicBezTo>
                  <a:pt x="1735504" y="6650199"/>
                  <a:pt x="1076257" y="6722390"/>
                  <a:pt x="900333" y="6679614"/>
                </a:cubicBezTo>
                <a:cubicBezTo>
                  <a:pt x="724409" y="6636838"/>
                  <a:pt x="1176997" y="6395915"/>
                  <a:pt x="1139483" y="6341989"/>
                </a:cubicBezTo>
                <a:cubicBezTo>
                  <a:pt x="1101969" y="6288063"/>
                  <a:pt x="705729" y="6398260"/>
                  <a:pt x="675249" y="6356057"/>
                </a:cubicBezTo>
                <a:cubicBezTo>
                  <a:pt x="644769" y="6313854"/>
                  <a:pt x="951914" y="6133318"/>
                  <a:pt x="956603" y="6088771"/>
                </a:cubicBezTo>
                <a:cubicBezTo>
                  <a:pt x="961292" y="6044224"/>
                  <a:pt x="701040" y="6149731"/>
                  <a:pt x="703385" y="6088771"/>
                </a:cubicBezTo>
                <a:cubicBezTo>
                  <a:pt x="705730" y="6027811"/>
                  <a:pt x="1052732" y="5725356"/>
                  <a:pt x="970671" y="5723011"/>
                </a:cubicBezTo>
                <a:cubicBezTo>
                  <a:pt x="888610" y="5720666"/>
                  <a:pt x="293077" y="6086426"/>
                  <a:pt x="211016" y="6074703"/>
                </a:cubicBezTo>
                <a:cubicBezTo>
                  <a:pt x="128955" y="6062980"/>
                  <a:pt x="480647" y="5711287"/>
                  <a:pt x="478302" y="5652672"/>
                </a:cubicBezTo>
                <a:cubicBezTo>
                  <a:pt x="475957" y="5594057"/>
                  <a:pt x="187570" y="5772248"/>
                  <a:pt x="196948" y="5723011"/>
                </a:cubicBezTo>
                <a:cubicBezTo>
                  <a:pt x="206326" y="5673774"/>
                  <a:pt x="527539" y="5420556"/>
                  <a:pt x="534573" y="5357251"/>
                </a:cubicBezTo>
                <a:cubicBezTo>
                  <a:pt x="541607" y="5293946"/>
                  <a:pt x="243840" y="5542475"/>
                  <a:pt x="239151" y="5343183"/>
                </a:cubicBezTo>
                <a:cubicBezTo>
                  <a:pt x="234462" y="5143891"/>
                  <a:pt x="508782" y="4557737"/>
                  <a:pt x="506437" y="4161497"/>
                </a:cubicBezTo>
                <a:cubicBezTo>
                  <a:pt x="504092" y="3765257"/>
                  <a:pt x="211015" y="3378395"/>
                  <a:pt x="225083" y="2965743"/>
                </a:cubicBezTo>
                <a:cubicBezTo>
                  <a:pt x="239151" y="2553091"/>
                  <a:pt x="604911" y="2025552"/>
                  <a:pt x="590843" y="1685583"/>
                </a:cubicBezTo>
                <a:cubicBezTo>
                  <a:pt x="576775" y="1345614"/>
                  <a:pt x="147711" y="1031436"/>
                  <a:pt x="140677" y="925928"/>
                </a:cubicBezTo>
                <a:cubicBezTo>
                  <a:pt x="133643" y="820420"/>
                  <a:pt x="569741" y="1120531"/>
                  <a:pt x="548640" y="1052537"/>
                </a:cubicBezTo>
                <a:cubicBezTo>
                  <a:pt x="527539" y="984543"/>
                  <a:pt x="0" y="564856"/>
                  <a:pt x="0" y="517964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choose yellow.wav">
            <a:hlinkClick r:id="" action="ppaction://media"/>
          </p:cNvPr>
          <p:cNvPicPr>
            <a:picLocks noRot="1" noChangeAspect="1"/>
          </p:cNvPicPr>
          <p:nvPr>
            <a:wavAudioFile r:embed="rId1" name="choose yellow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2057400"/>
            <a:ext cx="17383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46725" y="609600"/>
            <a:ext cx="31400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609600"/>
            <a:ext cx="3124200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0600" y="3657600"/>
            <a:ext cx="335280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9000" y="5029200"/>
            <a:ext cx="1420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92750" y="3505200"/>
            <a:ext cx="327025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67200" y="914400"/>
            <a:ext cx="6048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48600" y="3048000"/>
            <a:ext cx="614363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14400" y="3048000"/>
            <a:ext cx="638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0" y="5334000"/>
            <a:ext cx="638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No M.wav">
            <a:hlinkClick r:id="" action="ppaction://media"/>
          </p:cNvPr>
          <p:cNvPicPr>
            <a:picLocks noRot="1" noChangeAspect="1"/>
          </p:cNvPicPr>
          <p:nvPr>
            <a:wavAudioFile r:embed="rId2" name="No M.wav"/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292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No M.wav">
            <a:hlinkClick r:id="" action="ppaction://media"/>
          </p:cNvPr>
          <p:cNvPicPr>
            <a:picLocks noRot="1" noChangeAspect="1"/>
          </p:cNvPicPr>
          <p:nvPr>
            <a:wavAudioFile r:embed="rId2" name="No M.wav"/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62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No M.wav">
            <a:hlinkClick r:id="" action="ppaction://media"/>
          </p:cNvPr>
          <p:cNvPicPr>
            <a:picLocks noRot="1" noChangeAspect="1"/>
          </p:cNvPicPr>
          <p:nvPr>
            <a:wavAudioFile r:embed="rId2" name="No M.wav"/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960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yes M.wav">
            <a:hlinkClick r:id="" action="ppaction://media"/>
          </p:cNvPr>
          <p:cNvPicPr>
            <a:picLocks noRot="1" noChangeAspect="1"/>
          </p:cNvPicPr>
          <p:nvPr>
            <a:wavAudioFile r:embed="rId3" name="yes M.wav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971800" y="381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choose brown.wav">
            <a:hlinkClick r:id="" action="ppaction://media"/>
          </p:cNvPr>
          <p:cNvPicPr>
            <a:picLocks noRot="1" noChangeAspect="1"/>
          </p:cNvPicPr>
          <p:nvPr>
            <a:wavAudioFile r:embed="rId4" name="choose brown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953000" y="533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choose brown.wav">
            <a:hlinkClick r:id="" action="ppaction://media"/>
          </p:cNvPr>
          <p:cNvPicPr>
            <a:picLocks noRot="1" noChangeAspect="1"/>
          </p:cNvPicPr>
          <p:nvPr>
            <a:wavAudioFile r:embed="rId4" name="choose brown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105400" y="685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4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48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10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6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0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10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0"/>
                  </p:tgtEl>
                </p:cond>
              </p:nextCondLst>
            </p:seq>
            <p:audio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showWhenStopped="0"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showWhenStopped="0"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44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7000" y="101600"/>
            <a:ext cx="8885238" cy="6721475"/>
          </a:xfrm>
          <a:custGeom>
            <a:avLst/>
            <a:gdLst>
              <a:gd name="connsiteX0" fmla="*/ 0 w 8916572"/>
              <a:gd name="connsiteY0" fmla="*/ 539262 h 6705601"/>
              <a:gd name="connsiteX1" fmla="*/ 548640 w 8916572"/>
              <a:gd name="connsiteY1" fmla="*/ 792481 h 6705601"/>
              <a:gd name="connsiteX2" fmla="*/ 464234 w 8916572"/>
              <a:gd name="connsiteY2" fmla="*/ 159435 h 6705601"/>
              <a:gd name="connsiteX3" fmla="*/ 886265 w 8916572"/>
              <a:gd name="connsiteY3" fmla="*/ 342315 h 6705601"/>
              <a:gd name="connsiteX4" fmla="*/ 1209822 w 8916572"/>
              <a:gd name="connsiteY4" fmla="*/ 131299 h 6705601"/>
              <a:gd name="connsiteX5" fmla="*/ 1828800 w 8916572"/>
              <a:gd name="connsiteY5" fmla="*/ 89096 h 6705601"/>
              <a:gd name="connsiteX6" fmla="*/ 3474720 w 8916572"/>
              <a:gd name="connsiteY6" fmla="*/ 665872 h 6705601"/>
              <a:gd name="connsiteX7" fmla="*/ 5106573 w 8916572"/>
              <a:gd name="connsiteY7" fmla="*/ 159435 h 6705601"/>
              <a:gd name="connsiteX8" fmla="*/ 6569613 w 8916572"/>
              <a:gd name="connsiteY8" fmla="*/ 201638 h 6705601"/>
              <a:gd name="connsiteX9" fmla="*/ 6850966 w 8916572"/>
              <a:gd name="connsiteY9" fmla="*/ 356382 h 6705601"/>
              <a:gd name="connsiteX10" fmla="*/ 7244862 w 8916572"/>
              <a:gd name="connsiteY10" fmla="*/ 131299 h 6705601"/>
              <a:gd name="connsiteX11" fmla="*/ 7272997 w 8916572"/>
              <a:gd name="connsiteY11" fmla="*/ 370450 h 6705601"/>
              <a:gd name="connsiteX12" fmla="*/ 7568419 w 8916572"/>
              <a:gd name="connsiteY12" fmla="*/ 215706 h 6705601"/>
              <a:gd name="connsiteX13" fmla="*/ 7582486 w 8916572"/>
              <a:gd name="connsiteY13" fmla="*/ 426721 h 6705601"/>
              <a:gd name="connsiteX14" fmla="*/ 7751299 w 8916572"/>
              <a:gd name="connsiteY14" fmla="*/ 271976 h 6705601"/>
              <a:gd name="connsiteX15" fmla="*/ 7709096 w 8916572"/>
              <a:gd name="connsiteY15" fmla="*/ 694007 h 6705601"/>
              <a:gd name="connsiteX16" fmla="*/ 8271803 w 8916572"/>
              <a:gd name="connsiteY16" fmla="*/ 145367 h 6705601"/>
              <a:gd name="connsiteX17" fmla="*/ 8074856 w 8916572"/>
              <a:gd name="connsiteY17" fmla="*/ 665872 h 6705601"/>
              <a:gd name="connsiteX18" fmla="*/ 8496886 w 8916572"/>
              <a:gd name="connsiteY18" fmla="*/ 539262 h 6705601"/>
              <a:gd name="connsiteX19" fmla="*/ 8356209 w 8916572"/>
              <a:gd name="connsiteY19" fmla="*/ 876887 h 6705601"/>
              <a:gd name="connsiteX20" fmla="*/ 8623496 w 8916572"/>
              <a:gd name="connsiteY20" fmla="*/ 1566204 h 6705601"/>
              <a:gd name="connsiteX21" fmla="*/ 8426548 w 8916572"/>
              <a:gd name="connsiteY21" fmla="*/ 2030438 h 6705601"/>
              <a:gd name="connsiteX22" fmla="*/ 8820443 w 8916572"/>
              <a:gd name="connsiteY22" fmla="*/ 2382130 h 6705601"/>
              <a:gd name="connsiteX23" fmla="*/ 8314006 w 8916572"/>
              <a:gd name="connsiteY23" fmla="*/ 3029244 h 6705601"/>
              <a:gd name="connsiteX24" fmla="*/ 8862646 w 8916572"/>
              <a:gd name="connsiteY24" fmla="*/ 3620087 h 6705601"/>
              <a:gd name="connsiteX25" fmla="*/ 8637563 w 8916572"/>
              <a:gd name="connsiteY25" fmla="*/ 5828715 h 6705601"/>
              <a:gd name="connsiteX26" fmla="*/ 8356209 w 8916572"/>
              <a:gd name="connsiteY26" fmla="*/ 5913121 h 6705601"/>
              <a:gd name="connsiteX27" fmla="*/ 8595360 w 8916572"/>
              <a:gd name="connsiteY27" fmla="*/ 6335152 h 6705601"/>
              <a:gd name="connsiteX28" fmla="*/ 8159262 w 8916572"/>
              <a:gd name="connsiteY28" fmla="*/ 6138204 h 6705601"/>
              <a:gd name="connsiteX29" fmla="*/ 8173329 w 8916572"/>
              <a:gd name="connsiteY29" fmla="*/ 6433626 h 6705601"/>
              <a:gd name="connsiteX30" fmla="*/ 7877908 w 8916572"/>
              <a:gd name="connsiteY30" fmla="*/ 6166339 h 6705601"/>
              <a:gd name="connsiteX31" fmla="*/ 7807569 w 8916572"/>
              <a:gd name="connsiteY31" fmla="*/ 6433626 h 6705601"/>
              <a:gd name="connsiteX32" fmla="*/ 6850966 w 8916572"/>
              <a:gd name="connsiteY32" fmla="*/ 6377355 h 6705601"/>
              <a:gd name="connsiteX33" fmla="*/ 6203853 w 8916572"/>
              <a:gd name="connsiteY33" fmla="*/ 6588370 h 6705601"/>
              <a:gd name="connsiteX34" fmla="*/ 3657600 w 8916572"/>
              <a:gd name="connsiteY34" fmla="*/ 6391422 h 6705601"/>
              <a:gd name="connsiteX35" fmla="*/ 900333 w 8916572"/>
              <a:gd name="connsiteY35" fmla="*/ 6700912 h 6705601"/>
              <a:gd name="connsiteX36" fmla="*/ 1139483 w 8916572"/>
              <a:gd name="connsiteY36" fmla="*/ 6363287 h 6705601"/>
              <a:gd name="connsiteX37" fmla="*/ 675249 w 8916572"/>
              <a:gd name="connsiteY37" fmla="*/ 6377355 h 6705601"/>
              <a:gd name="connsiteX38" fmla="*/ 956603 w 8916572"/>
              <a:gd name="connsiteY38" fmla="*/ 6110069 h 6705601"/>
              <a:gd name="connsiteX39" fmla="*/ 703385 w 8916572"/>
              <a:gd name="connsiteY39" fmla="*/ 6110069 h 6705601"/>
              <a:gd name="connsiteX40" fmla="*/ 970671 w 8916572"/>
              <a:gd name="connsiteY40" fmla="*/ 5744309 h 6705601"/>
              <a:gd name="connsiteX41" fmla="*/ 211016 w 8916572"/>
              <a:gd name="connsiteY41" fmla="*/ 6096001 h 6705601"/>
              <a:gd name="connsiteX42" fmla="*/ 478302 w 8916572"/>
              <a:gd name="connsiteY42" fmla="*/ 5673970 h 6705601"/>
              <a:gd name="connsiteX43" fmla="*/ 196948 w 8916572"/>
              <a:gd name="connsiteY43" fmla="*/ 5744309 h 6705601"/>
              <a:gd name="connsiteX44" fmla="*/ 534573 w 8916572"/>
              <a:gd name="connsiteY44" fmla="*/ 5378549 h 6705601"/>
              <a:gd name="connsiteX45" fmla="*/ 239151 w 8916572"/>
              <a:gd name="connsiteY45" fmla="*/ 5364481 h 6705601"/>
              <a:gd name="connsiteX46" fmla="*/ 506437 w 8916572"/>
              <a:gd name="connsiteY46" fmla="*/ 4182795 h 6705601"/>
              <a:gd name="connsiteX47" fmla="*/ 225083 w 8916572"/>
              <a:gd name="connsiteY47" fmla="*/ 2987041 h 6705601"/>
              <a:gd name="connsiteX48" fmla="*/ 590843 w 8916572"/>
              <a:gd name="connsiteY48" fmla="*/ 1706881 h 6705601"/>
              <a:gd name="connsiteX49" fmla="*/ 140677 w 8916572"/>
              <a:gd name="connsiteY49" fmla="*/ 947226 h 6705601"/>
              <a:gd name="connsiteX50" fmla="*/ 548640 w 8916572"/>
              <a:gd name="connsiteY50" fmla="*/ 1073835 h 6705601"/>
              <a:gd name="connsiteX51" fmla="*/ 0 w 8916572"/>
              <a:gd name="connsiteY51" fmla="*/ 539262 h 6705601"/>
              <a:gd name="connsiteX0" fmla="*/ 0 w 8916572"/>
              <a:gd name="connsiteY0" fmla="*/ 539262 h 6705601"/>
              <a:gd name="connsiteX1" fmla="*/ 548640 w 8916572"/>
              <a:gd name="connsiteY1" fmla="*/ 792481 h 6705601"/>
              <a:gd name="connsiteX2" fmla="*/ 464234 w 8916572"/>
              <a:gd name="connsiteY2" fmla="*/ 159435 h 6705601"/>
              <a:gd name="connsiteX3" fmla="*/ 886265 w 8916572"/>
              <a:gd name="connsiteY3" fmla="*/ 342315 h 6705601"/>
              <a:gd name="connsiteX4" fmla="*/ 1209822 w 8916572"/>
              <a:gd name="connsiteY4" fmla="*/ 131299 h 6705601"/>
              <a:gd name="connsiteX5" fmla="*/ 1828800 w 8916572"/>
              <a:gd name="connsiteY5" fmla="*/ 89096 h 6705601"/>
              <a:gd name="connsiteX6" fmla="*/ 3474720 w 8916572"/>
              <a:gd name="connsiteY6" fmla="*/ 665872 h 6705601"/>
              <a:gd name="connsiteX7" fmla="*/ 3502856 w 8916572"/>
              <a:gd name="connsiteY7" fmla="*/ 298939 h 6705601"/>
              <a:gd name="connsiteX8" fmla="*/ 5106573 w 8916572"/>
              <a:gd name="connsiteY8" fmla="*/ 159435 h 6705601"/>
              <a:gd name="connsiteX9" fmla="*/ 6569613 w 8916572"/>
              <a:gd name="connsiteY9" fmla="*/ 201638 h 6705601"/>
              <a:gd name="connsiteX10" fmla="*/ 6850966 w 8916572"/>
              <a:gd name="connsiteY10" fmla="*/ 356382 h 6705601"/>
              <a:gd name="connsiteX11" fmla="*/ 7244862 w 8916572"/>
              <a:gd name="connsiteY11" fmla="*/ 131299 h 6705601"/>
              <a:gd name="connsiteX12" fmla="*/ 7272997 w 8916572"/>
              <a:gd name="connsiteY12" fmla="*/ 370450 h 6705601"/>
              <a:gd name="connsiteX13" fmla="*/ 7568419 w 8916572"/>
              <a:gd name="connsiteY13" fmla="*/ 215706 h 6705601"/>
              <a:gd name="connsiteX14" fmla="*/ 7582486 w 8916572"/>
              <a:gd name="connsiteY14" fmla="*/ 426721 h 6705601"/>
              <a:gd name="connsiteX15" fmla="*/ 7751299 w 8916572"/>
              <a:gd name="connsiteY15" fmla="*/ 271976 h 6705601"/>
              <a:gd name="connsiteX16" fmla="*/ 7709096 w 8916572"/>
              <a:gd name="connsiteY16" fmla="*/ 694007 h 6705601"/>
              <a:gd name="connsiteX17" fmla="*/ 8271803 w 8916572"/>
              <a:gd name="connsiteY17" fmla="*/ 145367 h 6705601"/>
              <a:gd name="connsiteX18" fmla="*/ 8074856 w 8916572"/>
              <a:gd name="connsiteY18" fmla="*/ 665872 h 6705601"/>
              <a:gd name="connsiteX19" fmla="*/ 8496886 w 8916572"/>
              <a:gd name="connsiteY19" fmla="*/ 539262 h 6705601"/>
              <a:gd name="connsiteX20" fmla="*/ 8356209 w 8916572"/>
              <a:gd name="connsiteY20" fmla="*/ 876887 h 6705601"/>
              <a:gd name="connsiteX21" fmla="*/ 8623496 w 8916572"/>
              <a:gd name="connsiteY21" fmla="*/ 1566204 h 6705601"/>
              <a:gd name="connsiteX22" fmla="*/ 8426548 w 8916572"/>
              <a:gd name="connsiteY22" fmla="*/ 2030438 h 6705601"/>
              <a:gd name="connsiteX23" fmla="*/ 8820443 w 8916572"/>
              <a:gd name="connsiteY23" fmla="*/ 2382130 h 6705601"/>
              <a:gd name="connsiteX24" fmla="*/ 8314006 w 8916572"/>
              <a:gd name="connsiteY24" fmla="*/ 3029244 h 6705601"/>
              <a:gd name="connsiteX25" fmla="*/ 8862646 w 8916572"/>
              <a:gd name="connsiteY25" fmla="*/ 3620087 h 6705601"/>
              <a:gd name="connsiteX26" fmla="*/ 8637563 w 8916572"/>
              <a:gd name="connsiteY26" fmla="*/ 5828715 h 6705601"/>
              <a:gd name="connsiteX27" fmla="*/ 8356209 w 8916572"/>
              <a:gd name="connsiteY27" fmla="*/ 5913121 h 6705601"/>
              <a:gd name="connsiteX28" fmla="*/ 8595360 w 8916572"/>
              <a:gd name="connsiteY28" fmla="*/ 6335152 h 6705601"/>
              <a:gd name="connsiteX29" fmla="*/ 8159262 w 8916572"/>
              <a:gd name="connsiteY29" fmla="*/ 6138204 h 6705601"/>
              <a:gd name="connsiteX30" fmla="*/ 8173329 w 8916572"/>
              <a:gd name="connsiteY30" fmla="*/ 6433626 h 6705601"/>
              <a:gd name="connsiteX31" fmla="*/ 7877908 w 8916572"/>
              <a:gd name="connsiteY31" fmla="*/ 6166339 h 6705601"/>
              <a:gd name="connsiteX32" fmla="*/ 7807569 w 8916572"/>
              <a:gd name="connsiteY32" fmla="*/ 6433626 h 6705601"/>
              <a:gd name="connsiteX33" fmla="*/ 6850966 w 8916572"/>
              <a:gd name="connsiteY33" fmla="*/ 6377355 h 6705601"/>
              <a:gd name="connsiteX34" fmla="*/ 6203853 w 8916572"/>
              <a:gd name="connsiteY34" fmla="*/ 6588370 h 6705601"/>
              <a:gd name="connsiteX35" fmla="*/ 3657600 w 8916572"/>
              <a:gd name="connsiteY35" fmla="*/ 6391422 h 6705601"/>
              <a:gd name="connsiteX36" fmla="*/ 900333 w 8916572"/>
              <a:gd name="connsiteY36" fmla="*/ 6700912 h 6705601"/>
              <a:gd name="connsiteX37" fmla="*/ 1139483 w 8916572"/>
              <a:gd name="connsiteY37" fmla="*/ 6363287 h 6705601"/>
              <a:gd name="connsiteX38" fmla="*/ 675249 w 8916572"/>
              <a:gd name="connsiteY38" fmla="*/ 6377355 h 6705601"/>
              <a:gd name="connsiteX39" fmla="*/ 956603 w 8916572"/>
              <a:gd name="connsiteY39" fmla="*/ 6110069 h 6705601"/>
              <a:gd name="connsiteX40" fmla="*/ 703385 w 8916572"/>
              <a:gd name="connsiteY40" fmla="*/ 6110069 h 6705601"/>
              <a:gd name="connsiteX41" fmla="*/ 970671 w 8916572"/>
              <a:gd name="connsiteY41" fmla="*/ 5744309 h 6705601"/>
              <a:gd name="connsiteX42" fmla="*/ 211016 w 8916572"/>
              <a:gd name="connsiteY42" fmla="*/ 6096001 h 6705601"/>
              <a:gd name="connsiteX43" fmla="*/ 478302 w 8916572"/>
              <a:gd name="connsiteY43" fmla="*/ 5673970 h 6705601"/>
              <a:gd name="connsiteX44" fmla="*/ 196948 w 8916572"/>
              <a:gd name="connsiteY44" fmla="*/ 5744309 h 6705601"/>
              <a:gd name="connsiteX45" fmla="*/ 534573 w 8916572"/>
              <a:gd name="connsiteY45" fmla="*/ 5378549 h 6705601"/>
              <a:gd name="connsiteX46" fmla="*/ 239151 w 8916572"/>
              <a:gd name="connsiteY46" fmla="*/ 5364481 h 6705601"/>
              <a:gd name="connsiteX47" fmla="*/ 506437 w 8916572"/>
              <a:gd name="connsiteY47" fmla="*/ 4182795 h 6705601"/>
              <a:gd name="connsiteX48" fmla="*/ 225083 w 8916572"/>
              <a:gd name="connsiteY48" fmla="*/ 2987041 h 6705601"/>
              <a:gd name="connsiteX49" fmla="*/ 590843 w 8916572"/>
              <a:gd name="connsiteY49" fmla="*/ 1706881 h 6705601"/>
              <a:gd name="connsiteX50" fmla="*/ 140677 w 8916572"/>
              <a:gd name="connsiteY50" fmla="*/ 947226 h 6705601"/>
              <a:gd name="connsiteX51" fmla="*/ 548640 w 8916572"/>
              <a:gd name="connsiteY51" fmla="*/ 1073835 h 6705601"/>
              <a:gd name="connsiteX52" fmla="*/ 0 w 8916572"/>
              <a:gd name="connsiteY52" fmla="*/ 539262 h 6705601"/>
              <a:gd name="connsiteX0" fmla="*/ 0 w 8916572"/>
              <a:gd name="connsiteY0" fmla="*/ 517964 h 6684303"/>
              <a:gd name="connsiteX1" fmla="*/ 548640 w 8916572"/>
              <a:gd name="connsiteY1" fmla="*/ 771183 h 6684303"/>
              <a:gd name="connsiteX2" fmla="*/ 464234 w 8916572"/>
              <a:gd name="connsiteY2" fmla="*/ 138137 h 6684303"/>
              <a:gd name="connsiteX3" fmla="*/ 886265 w 8916572"/>
              <a:gd name="connsiteY3" fmla="*/ 321017 h 6684303"/>
              <a:gd name="connsiteX4" fmla="*/ 1209822 w 8916572"/>
              <a:gd name="connsiteY4" fmla="*/ 110001 h 6684303"/>
              <a:gd name="connsiteX5" fmla="*/ 1828800 w 8916572"/>
              <a:gd name="connsiteY5" fmla="*/ 67798 h 6684303"/>
              <a:gd name="connsiteX6" fmla="*/ 3474720 w 8916572"/>
              <a:gd name="connsiteY6" fmla="*/ 34974 h 6684303"/>
              <a:gd name="connsiteX7" fmla="*/ 3502856 w 8916572"/>
              <a:gd name="connsiteY7" fmla="*/ 277641 h 6684303"/>
              <a:gd name="connsiteX8" fmla="*/ 5106573 w 8916572"/>
              <a:gd name="connsiteY8" fmla="*/ 138137 h 6684303"/>
              <a:gd name="connsiteX9" fmla="*/ 6569613 w 8916572"/>
              <a:gd name="connsiteY9" fmla="*/ 180340 h 6684303"/>
              <a:gd name="connsiteX10" fmla="*/ 6850966 w 8916572"/>
              <a:gd name="connsiteY10" fmla="*/ 335084 h 6684303"/>
              <a:gd name="connsiteX11" fmla="*/ 7244862 w 8916572"/>
              <a:gd name="connsiteY11" fmla="*/ 110001 h 6684303"/>
              <a:gd name="connsiteX12" fmla="*/ 7272997 w 8916572"/>
              <a:gd name="connsiteY12" fmla="*/ 349152 h 6684303"/>
              <a:gd name="connsiteX13" fmla="*/ 7568419 w 8916572"/>
              <a:gd name="connsiteY13" fmla="*/ 194408 h 6684303"/>
              <a:gd name="connsiteX14" fmla="*/ 7582486 w 8916572"/>
              <a:gd name="connsiteY14" fmla="*/ 405423 h 6684303"/>
              <a:gd name="connsiteX15" fmla="*/ 7751299 w 8916572"/>
              <a:gd name="connsiteY15" fmla="*/ 250678 h 6684303"/>
              <a:gd name="connsiteX16" fmla="*/ 7709096 w 8916572"/>
              <a:gd name="connsiteY16" fmla="*/ 672709 h 6684303"/>
              <a:gd name="connsiteX17" fmla="*/ 8271803 w 8916572"/>
              <a:gd name="connsiteY17" fmla="*/ 124069 h 6684303"/>
              <a:gd name="connsiteX18" fmla="*/ 8074856 w 8916572"/>
              <a:gd name="connsiteY18" fmla="*/ 644574 h 6684303"/>
              <a:gd name="connsiteX19" fmla="*/ 8496886 w 8916572"/>
              <a:gd name="connsiteY19" fmla="*/ 517964 h 6684303"/>
              <a:gd name="connsiteX20" fmla="*/ 8356209 w 8916572"/>
              <a:gd name="connsiteY20" fmla="*/ 855589 h 6684303"/>
              <a:gd name="connsiteX21" fmla="*/ 8623496 w 8916572"/>
              <a:gd name="connsiteY21" fmla="*/ 1544906 h 6684303"/>
              <a:gd name="connsiteX22" fmla="*/ 8426548 w 8916572"/>
              <a:gd name="connsiteY22" fmla="*/ 2009140 h 6684303"/>
              <a:gd name="connsiteX23" fmla="*/ 8820443 w 8916572"/>
              <a:gd name="connsiteY23" fmla="*/ 2360832 h 6684303"/>
              <a:gd name="connsiteX24" fmla="*/ 8314006 w 8916572"/>
              <a:gd name="connsiteY24" fmla="*/ 3007946 h 6684303"/>
              <a:gd name="connsiteX25" fmla="*/ 8862646 w 8916572"/>
              <a:gd name="connsiteY25" fmla="*/ 3598789 h 6684303"/>
              <a:gd name="connsiteX26" fmla="*/ 8637563 w 8916572"/>
              <a:gd name="connsiteY26" fmla="*/ 5807417 h 6684303"/>
              <a:gd name="connsiteX27" fmla="*/ 8356209 w 8916572"/>
              <a:gd name="connsiteY27" fmla="*/ 5891823 h 6684303"/>
              <a:gd name="connsiteX28" fmla="*/ 8595360 w 8916572"/>
              <a:gd name="connsiteY28" fmla="*/ 6313854 h 6684303"/>
              <a:gd name="connsiteX29" fmla="*/ 8159262 w 8916572"/>
              <a:gd name="connsiteY29" fmla="*/ 6116906 h 6684303"/>
              <a:gd name="connsiteX30" fmla="*/ 8173329 w 8916572"/>
              <a:gd name="connsiteY30" fmla="*/ 6412328 h 6684303"/>
              <a:gd name="connsiteX31" fmla="*/ 7877908 w 8916572"/>
              <a:gd name="connsiteY31" fmla="*/ 6145041 h 6684303"/>
              <a:gd name="connsiteX32" fmla="*/ 7807569 w 8916572"/>
              <a:gd name="connsiteY32" fmla="*/ 6412328 h 6684303"/>
              <a:gd name="connsiteX33" fmla="*/ 6850966 w 8916572"/>
              <a:gd name="connsiteY33" fmla="*/ 6356057 h 6684303"/>
              <a:gd name="connsiteX34" fmla="*/ 6203853 w 8916572"/>
              <a:gd name="connsiteY34" fmla="*/ 6567072 h 6684303"/>
              <a:gd name="connsiteX35" fmla="*/ 3657600 w 8916572"/>
              <a:gd name="connsiteY35" fmla="*/ 6370124 h 6684303"/>
              <a:gd name="connsiteX36" fmla="*/ 900333 w 8916572"/>
              <a:gd name="connsiteY36" fmla="*/ 6679614 h 6684303"/>
              <a:gd name="connsiteX37" fmla="*/ 1139483 w 8916572"/>
              <a:gd name="connsiteY37" fmla="*/ 6341989 h 6684303"/>
              <a:gd name="connsiteX38" fmla="*/ 675249 w 8916572"/>
              <a:gd name="connsiteY38" fmla="*/ 6356057 h 6684303"/>
              <a:gd name="connsiteX39" fmla="*/ 956603 w 8916572"/>
              <a:gd name="connsiteY39" fmla="*/ 6088771 h 6684303"/>
              <a:gd name="connsiteX40" fmla="*/ 703385 w 8916572"/>
              <a:gd name="connsiteY40" fmla="*/ 6088771 h 6684303"/>
              <a:gd name="connsiteX41" fmla="*/ 970671 w 8916572"/>
              <a:gd name="connsiteY41" fmla="*/ 5723011 h 6684303"/>
              <a:gd name="connsiteX42" fmla="*/ 211016 w 8916572"/>
              <a:gd name="connsiteY42" fmla="*/ 6074703 h 6684303"/>
              <a:gd name="connsiteX43" fmla="*/ 478302 w 8916572"/>
              <a:gd name="connsiteY43" fmla="*/ 5652672 h 6684303"/>
              <a:gd name="connsiteX44" fmla="*/ 196948 w 8916572"/>
              <a:gd name="connsiteY44" fmla="*/ 5723011 h 6684303"/>
              <a:gd name="connsiteX45" fmla="*/ 534573 w 8916572"/>
              <a:gd name="connsiteY45" fmla="*/ 5357251 h 6684303"/>
              <a:gd name="connsiteX46" fmla="*/ 239151 w 8916572"/>
              <a:gd name="connsiteY46" fmla="*/ 5343183 h 6684303"/>
              <a:gd name="connsiteX47" fmla="*/ 506437 w 8916572"/>
              <a:gd name="connsiteY47" fmla="*/ 4161497 h 6684303"/>
              <a:gd name="connsiteX48" fmla="*/ 225083 w 8916572"/>
              <a:gd name="connsiteY48" fmla="*/ 2965743 h 6684303"/>
              <a:gd name="connsiteX49" fmla="*/ 590843 w 8916572"/>
              <a:gd name="connsiteY49" fmla="*/ 1685583 h 6684303"/>
              <a:gd name="connsiteX50" fmla="*/ 140677 w 8916572"/>
              <a:gd name="connsiteY50" fmla="*/ 925928 h 6684303"/>
              <a:gd name="connsiteX51" fmla="*/ 548640 w 8916572"/>
              <a:gd name="connsiteY51" fmla="*/ 1052537 h 6684303"/>
              <a:gd name="connsiteX52" fmla="*/ 0 w 8916572"/>
              <a:gd name="connsiteY52" fmla="*/ 517964 h 6684303"/>
              <a:gd name="connsiteX0" fmla="*/ 0 w 8916572"/>
              <a:gd name="connsiteY0" fmla="*/ 517964 h 6684303"/>
              <a:gd name="connsiteX1" fmla="*/ 548640 w 8916572"/>
              <a:gd name="connsiteY1" fmla="*/ 771183 h 6684303"/>
              <a:gd name="connsiteX2" fmla="*/ 464234 w 8916572"/>
              <a:gd name="connsiteY2" fmla="*/ 138137 h 6684303"/>
              <a:gd name="connsiteX3" fmla="*/ 886265 w 8916572"/>
              <a:gd name="connsiteY3" fmla="*/ 321017 h 6684303"/>
              <a:gd name="connsiteX4" fmla="*/ 1209822 w 8916572"/>
              <a:gd name="connsiteY4" fmla="*/ 110001 h 6684303"/>
              <a:gd name="connsiteX5" fmla="*/ 1828800 w 8916572"/>
              <a:gd name="connsiteY5" fmla="*/ 67798 h 6684303"/>
              <a:gd name="connsiteX6" fmla="*/ 3474720 w 8916572"/>
              <a:gd name="connsiteY6" fmla="*/ 34974 h 6684303"/>
              <a:gd name="connsiteX7" fmla="*/ 4112456 w 8916572"/>
              <a:gd name="connsiteY7" fmla="*/ 277641 h 6684303"/>
              <a:gd name="connsiteX8" fmla="*/ 5106573 w 8916572"/>
              <a:gd name="connsiteY8" fmla="*/ 138137 h 6684303"/>
              <a:gd name="connsiteX9" fmla="*/ 6569613 w 8916572"/>
              <a:gd name="connsiteY9" fmla="*/ 180340 h 6684303"/>
              <a:gd name="connsiteX10" fmla="*/ 6850966 w 8916572"/>
              <a:gd name="connsiteY10" fmla="*/ 335084 h 6684303"/>
              <a:gd name="connsiteX11" fmla="*/ 7244862 w 8916572"/>
              <a:gd name="connsiteY11" fmla="*/ 110001 h 6684303"/>
              <a:gd name="connsiteX12" fmla="*/ 7272997 w 8916572"/>
              <a:gd name="connsiteY12" fmla="*/ 349152 h 6684303"/>
              <a:gd name="connsiteX13" fmla="*/ 7568419 w 8916572"/>
              <a:gd name="connsiteY13" fmla="*/ 194408 h 6684303"/>
              <a:gd name="connsiteX14" fmla="*/ 7582486 w 8916572"/>
              <a:gd name="connsiteY14" fmla="*/ 405423 h 6684303"/>
              <a:gd name="connsiteX15" fmla="*/ 7751299 w 8916572"/>
              <a:gd name="connsiteY15" fmla="*/ 250678 h 6684303"/>
              <a:gd name="connsiteX16" fmla="*/ 7709096 w 8916572"/>
              <a:gd name="connsiteY16" fmla="*/ 672709 h 6684303"/>
              <a:gd name="connsiteX17" fmla="*/ 8271803 w 8916572"/>
              <a:gd name="connsiteY17" fmla="*/ 124069 h 6684303"/>
              <a:gd name="connsiteX18" fmla="*/ 8074856 w 8916572"/>
              <a:gd name="connsiteY18" fmla="*/ 644574 h 6684303"/>
              <a:gd name="connsiteX19" fmla="*/ 8496886 w 8916572"/>
              <a:gd name="connsiteY19" fmla="*/ 517964 h 6684303"/>
              <a:gd name="connsiteX20" fmla="*/ 8356209 w 8916572"/>
              <a:gd name="connsiteY20" fmla="*/ 855589 h 6684303"/>
              <a:gd name="connsiteX21" fmla="*/ 8623496 w 8916572"/>
              <a:gd name="connsiteY21" fmla="*/ 1544906 h 6684303"/>
              <a:gd name="connsiteX22" fmla="*/ 8426548 w 8916572"/>
              <a:gd name="connsiteY22" fmla="*/ 2009140 h 6684303"/>
              <a:gd name="connsiteX23" fmla="*/ 8820443 w 8916572"/>
              <a:gd name="connsiteY23" fmla="*/ 2360832 h 6684303"/>
              <a:gd name="connsiteX24" fmla="*/ 8314006 w 8916572"/>
              <a:gd name="connsiteY24" fmla="*/ 3007946 h 6684303"/>
              <a:gd name="connsiteX25" fmla="*/ 8862646 w 8916572"/>
              <a:gd name="connsiteY25" fmla="*/ 3598789 h 6684303"/>
              <a:gd name="connsiteX26" fmla="*/ 8637563 w 8916572"/>
              <a:gd name="connsiteY26" fmla="*/ 5807417 h 6684303"/>
              <a:gd name="connsiteX27" fmla="*/ 8356209 w 8916572"/>
              <a:gd name="connsiteY27" fmla="*/ 5891823 h 6684303"/>
              <a:gd name="connsiteX28" fmla="*/ 8595360 w 8916572"/>
              <a:gd name="connsiteY28" fmla="*/ 6313854 h 6684303"/>
              <a:gd name="connsiteX29" fmla="*/ 8159262 w 8916572"/>
              <a:gd name="connsiteY29" fmla="*/ 6116906 h 6684303"/>
              <a:gd name="connsiteX30" fmla="*/ 8173329 w 8916572"/>
              <a:gd name="connsiteY30" fmla="*/ 6412328 h 6684303"/>
              <a:gd name="connsiteX31" fmla="*/ 7877908 w 8916572"/>
              <a:gd name="connsiteY31" fmla="*/ 6145041 h 6684303"/>
              <a:gd name="connsiteX32" fmla="*/ 7807569 w 8916572"/>
              <a:gd name="connsiteY32" fmla="*/ 6412328 h 6684303"/>
              <a:gd name="connsiteX33" fmla="*/ 6850966 w 8916572"/>
              <a:gd name="connsiteY33" fmla="*/ 6356057 h 6684303"/>
              <a:gd name="connsiteX34" fmla="*/ 6203853 w 8916572"/>
              <a:gd name="connsiteY34" fmla="*/ 6567072 h 6684303"/>
              <a:gd name="connsiteX35" fmla="*/ 3657600 w 8916572"/>
              <a:gd name="connsiteY35" fmla="*/ 6370124 h 6684303"/>
              <a:gd name="connsiteX36" fmla="*/ 900333 w 8916572"/>
              <a:gd name="connsiteY36" fmla="*/ 6679614 h 6684303"/>
              <a:gd name="connsiteX37" fmla="*/ 1139483 w 8916572"/>
              <a:gd name="connsiteY37" fmla="*/ 6341989 h 6684303"/>
              <a:gd name="connsiteX38" fmla="*/ 675249 w 8916572"/>
              <a:gd name="connsiteY38" fmla="*/ 6356057 h 6684303"/>
              <a:gd name="connsiteX39" fmla="*/ 956603 w 8916572"/>
              <a:gd name="connsiteY39" fmla="*/ 6088771 h 6684303"/>
              <a:gd name="connsiteX40" fmla="*/ 703385 w 8916572"/>
              <a:gd name="connsiteY40" fmla="*/ 6088771 h 6684303"/>
              <a:gd name="connsiteX41" fmla="*/ 970671 w 8916572"/>
              <a:gd name="connsiteY41" fmla="*/ 5723011 h 6684303"/>
              <a:gd name="connsiteX42" fmla="*/ 211016 w 8916572"/>
              <a:gd name="connsiteY42" fmla="*/ 6074703 h 6684303"/>
              <a:gd name="connsiteX43" fmla="*/ 478302 w 8916572"/>
              <a:gd name="connsiteY43" fmla="*/ 5652672 h 6684303"/>
              <a:gd name="connsiteX44" fmla="*/ 196948 w 8916572"/>
              <a:gd name="connsiteY44" fmla="*/ 5723011 h 6684303"/>
              <a:gd name="connsiteX45" fmla="*/ 534573 w 8916572"/>
              <a:gd name="connsiteY45" fmla="*/ 5357251 h 6684303"/>
              <a:gd name="connsiteX46" fmla="*/ 239151 w 8916572"/>
              <a:gd name="connsiteY46" fmla="*/ 5343183 h 6684303"/>
              <a:gd name="connsiteX47" fmla="*/ 506437 w 8916572"/>
              <a:gd name="connsiteY47" fmla="*/ 4161497 h 6684303"/>
              <a:gd name="connsiteX48" fmla="*/ 225083 w 8916572"/>
              <a:gd name="connsiteY48" fmla="*/ 2965743 h 6684303"/>
              <a:gd name="connsiteX49" fmla="*/ 590843 w 8916572"/>
              <a:gd name="connsiteY49" fmla="*/ 1685583 h 6684303"/>
              <a:gd name="connsiteX50" fmla="*/ 140677 w 8916572"/>
              <a:gd name="connsiteY50" fmla="*/ 925928 h 6684303"/>
              <a:gd name="connsiteX51" fmla="*/ 548640 w 8916572"/>
              <a:gd name="connsiteY51" fmla="*/ 1052537 h 6684303"/>
              <a:gd name="connsiteX52" fmla="*/ 0 w 8916572"/>
              <a:gd name="connsiteY52" fmla="*/ 517964 h 6684303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426548 w 8916572"/>
              <a:gd name="connsiteY22" fmla="*/ 2009140 h 6681959"/>
              <a:gd name="connsiteX23" fmla="*/ 8820443 w 8916572"/>
              <a:gd name="connsiteY23" fmla="*/ 2360832 h 6681959"/>
              <a:gd name="connsiteX24" fmla="*/ 8314006 w 8916572"/>
              <a:gd name="connsiteY24" fmla="*/ 3007946 h 6681959"/>
              <a:gd name="connsiteX25" fmla="*/ 8862646 w 8916572"/>
              <a:gd name="connsiteY25" fmla="*/ 3598789 h 6681959"/>
              <a:gd name="connsiteX26" fmla="*/ 8637563 w 8916572"/>
              <a:gd name="connsiteY26" fmla="*/ 5807417 h 6681959"/>
              <a:gd name="connsiteX27" fmla="*/ 8356209 w 8916572"/>
              <a:gd name="connsiteY27" fmla="*/ 5891823 h 6681959"/>
              <a:gd name="connsiteX28" fmla="*/ 8595360 w 8916572"/>
              <a:gd name="connsiteY28" fmla="*/ 6313854 h 6681959"/>
              <a:gd name="connsiteX29" fmla="*/ 8159262 w 8916572"/>
              <a:gd name="connsiteY29" fmla="*/ 6116906 h 6681959"/>
              <a:gd name="connsiteX30" fmla="*/ 8173329 w 8916572"/>
              <a:gd name="connsiteY30" fmla="*/ 6412328 h 6681959"/>
              <a:gd name="connsiteX31" fmla="*/ 7877908 w 8916572"/>
              <a:gd name="connsiteY31" fmla="*/ 6145041 h 6681959"/>
              <a:gd name="connsiteX32" fmla="*/ 7807569 w 8916572"/>
              <a:gd name="connsiteY32" fmla="*/ 6412328 h 6681959"/>
              <a:gd name="connsiteX33" fmla="*/ 6850966 w 8916572"/>
              <a:gd name="connsiteY33" fmla="*/ 6356057 h 6681959"/>
              <a:gd name="connsiteX34" fmla="*/ 6203853 w 8916572"/>
              <a:gd name="connsiteY34" fmla="*/ 6567072 h 6681959"/>
              <a:gd name="connsiteX35" fmla="*/ 3657600 w 8916572"/>
              <a:gd name="connsiteY35" fmla="*/ 6370124 h 6681959"/>
              <a:gd name="connsiteX36" fmla="*/ 3643533 w 8916572"/>
              <a:gd name="connsiteY36" fmla="*/ 6356057 h 6681959"/>
              <a:gd name="connsiteX37" fmla="*/ 900333 w 8916572"/>
              <a:gd name="connsiteY37" fmla="*/ 6679614 h 6681959"/>
              <a:gd name="connsiteX38" fmla="*/ 1139483 w 8916572"/>
              <a:gd name="connsiteY38" fmla="*/ 6341989 h 6681959"/>
              <a:gd name="connsiteX39" fmla="*/ 675249 w 8916572"/>
              <a:gd name="connsiteY39" fmla="*/ 6356057 h 6681959"/>
              <a:gd name="connsiteX40" fmla="*/ 956603 w 8916572"/>
              <a:gd name="connsiteY40" fmla="*/ 6088771 h 6681959"/>
              <a:gd name="connsiteX41" fmla="*/ 703385 w 8916572"/>
              <a:gd name="connsiteY41" fmla="*/ 6088771 h 6681959"/>
              <a:gd name="connsiteX42" fmla="*/ 970671 w 8916572"/>
              <a:gd name="connsiteY42" fmla="*/ 5723011 h 6681959"/>
              <a:gd name="connsiteX43" fmla="*/ 211016 w 8916572"/>
              <a:gd name="connsiteY43" fmla="*/ 6074703 h 6681959"/>
              <a:gd name="connsiteX44" fmla="*/ 478302 w 8916572"/>
              <a:gd name="connsiteY44" fmla="*/ 5652672 h 6681959"/>
              <a:gd name="connsiteX45" fmla="*/ 196948 w 8916572"/>
              <a:gd name="connsiteY45" fmla="*/ 5723011 h 6681959"/>
              <a:gd name="connsiteX46" fmla="*/ 534573 w 8916572"/>
              <a:gd name="connsiteY46" fmla="*/ 5357251 h 6681959"/>
              <a:gd name="connsiteX47" fmla="*/ 239151 w 8916572"/>
              <a:gd name="connsiteY47" fmla="*/ 5343183 h 6681959"/>
              <a:gd name="connsiteX48" fmla="*/ 506437 w 8916572"/>
              <a:gd name="connsiteY48" fmla="*/ 4161497 h 6681959"/>
              <a:gd name="connsiteX49" fmla="*/ 225083 w 8916572"/>
              <a:gd name="connsiteY49" fmla="*/ 2965743 h 6681959"/>
              <a:gd name="connsiteX50" fmla="*/ 590843 w 8916572"/>
              <a:gd name="connsiteY50" fmla="*/ 1685583 h 6681959"/>
              <a:gd name="connsiteX51" fmla="*/ 140677 w 8916572"/>
              <a:gd name="connsiteY51" fmla="*/ 925928 h 6681959"/>
              <a:gd name="connsiteX52" fmla="*/ 548640 w 8916572"/>
              <a:gd name="connsiteY52" fmla="*/ 1052537 h 6681959"/>
              <a:gd name="connsiteX53" fmla="*/ 0 w 8916572"/>
              <a:gd name="connsiteY53" fmla="*/ 517964 h 6681959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426548 w 8916572"/>
              <a:gd name="connsiteY22" fmla="*/ 2009140 h 6681959"/>
              <a:gd name="connsiteX23" fmla="*/ 8591843 w 8916572"/>
              <a:gd name="connsiteY23" fmla="*/ 2360832 h 6681959"/>
              <a:gd name="connsiteX24" fmla="*/ 8314006 w 8916572"/>
              <a:gd name="connsiteY24" fmla="*/ 3007946 h 6681959"/>
              <a:gd name="connsiteX25" fmla="*/ 8862646 w 8916572"/>
              <a:gd name="connsiteY25" fmla="*/ 3598789 h 6681959"/>
              <a:gd name="connsiteX26" fmla="*/ 8637563 w 8916572"/>
              <a:gd name="connsiteY26" fmla="*/ 5807417 h 6681959"/>
              <a:gd name="connsiteX27" fmla="*/ 8356209 w 8916572"/>
              <a:gd name="connsiteY27" fmla="*/ 5891823 h 6681959"/>
              <a:gd name="connsiteX28" fmla="*/ 8595360 w 8916572"/>
              <a:gd name="connsiteY28" fmla="*/ 6313854 h 6681959"/>
              <a:gd name="connsiteX29" fmla="*/ 8159262 w 8916572"/>
              <a:gd name="connsiteY29" fmla="*/ 6116906 h 6681959"/>
              <a:gd name="connsiteX30" fmla="*/ 8173329 w 8916572"/>
              <a:gd name="connsiteY30" fmla="*/ 6412328 h 6681959"/>
              <a:gd name="connsiteX31" fmla="*/ 7877908 w 8916572"/>
              <a:gd name="connsiteY31" fmla="*/ 6145041 h 6681959"/>
              <a:gd name="connsiteX32" fmla="*/ 7807569 w 8916572"/>
              <a:gd name="connsiteY32" fmla="*/ 6412328 h 6681959"/>
              <a:gd name="connsiteX33" fmla="*/ 6850966 w 8916572"/>
              <a:gd name="connsiteY33" fmla="*/ 6356057 h 6681959"/>
              <a:gd name="connsiteX34" fmla="*/ 6203853 w 8916572"/>
              <a:gd name="connsiteY34" fmla="*/ 6567072 h 6681959"/>
              <a:gd name="connsiteX35" fmla="*/ 3657600 w 8916572"/>
              <a:gd name="connsiteY35" fmla="*/ 6370124 h 6681959"/>
              <a:gd name="connsiteX36" fmla="*/ 3643533 w 8916572"/>
              <a:gd name="connsiteY36" fmla="*/ 6356057 h 6681959"/>
              <a:gd name="connsiteX37" fmla="*/ 900333 w 8916572"/>
              <a:gd name="connsiteY37" fmla="*/ 6679614 h 6681959"/>
              <a:gd name="connsiteX38" fmla="*/ 1139483 w 8916572"/>
              <a:gd name="connsiteY38" fmla="*/ 6341989 h 6681959"/>
              <a:gd name="connsiteX39" fmla="*/ 675249 w 8916572"/>
              <a:gd name="connsiteY39" fmla="*/ 6356057 h 6681959"/>
              <a:gd name="connsiteX40" fmla="*/ 956603 w 8916572"/>
              <a:gd name="connsiteY40" fmla="*/ 6088771 h 6681959"/>
              <a:gd name="connsiteX41" fmla="*/ 703385 w 8916572"/>
              <a:gd name="connsiteY41" fmla="*/ 6088771 h 6681959"/>
              <a:gd name="connsiteX42" fmla="*/ 970671 w 8916572"/>
              <a:gd name="connsiteY42" fmla="*/ 5723011 h 6681959"/>
              <a:gd name="connsiteX43" fmla="*/ 211016 w 8916572"/>
              <a:gd name="connsiteY43" fmla="*/ 6074703 h 6681959"/>
              <a:gd name="connsiteX44" fmla="*/ 478302 w 8916572"/>
              <a:gd name="connsiteY44" fmla="*/ 5652672 h 6681959"/>
              <a:gd name="connsiteX45" fmla="*/ 196948 w 8916572"/>
              <a:gd name="connsiteY45" fmla="*/ 5723011 h 6681959"/>
              <a:gd name="connsiteX46" fmla="*/ 534573 w 8916572"/>
              <a:gd name="connsiteY46" fmla="*/ 5357251 h 6681959"/>
              <a:gd name="connsiteX47" fmla="*/ 239151 w 8916572"/>
              <a:gd name="connsiteY47" fmla="*/ 5343183 h 6681959"/>
              <a:gd name="connsiteX48" fmla="*/ 506437 w 8916572"/>
              <a:gd name="connsiteY48" fmla="*/ 4161497 h 6681959"/>
              <a:gd name="connsiteX49" fmla="*/ 225083 w 8916572"/>
              <a:gd name="connsiteY49" fmla="*/ 2965743 h 6681959"/>
              <a:gd name="connsiteX50" fmla="*/ 590843 w 8916572"/>
              <a:gd name="connsiteY50" fmla="*/ 1685583 h 6681959"/>
              <a:gd name="connsiteX51" fmla="*/ 140677 w 8916572"/>
              <a:gd name="connsiteY51" fmla="*/ 925928 h 6681959"/>
              <a:gd name="connsiteX52" fmla="*/ 548640 w 8916572"/>
              <a:gd name="connsiteY52" fmla="*/ 1052537 h 6681959"/>
              <a:gd name="connsiteX53" fmla="*/ 0 w 8916572"/>
              <a:gd name="connsiteY53" fmla="*/ 517964 h 6681959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426548 w 8916572"/>
              <a:gd name="connsiteY22" fmla="*/ 2009140 h 6681959"/>
              <a:gd name="connsiteX23" fmla="*/ 8807548 w 8916572"/>
              <a:gd name="connsiteY23" fmla="*/ 2023208 h 6681959"/>
              <a:gd name="connsiteX24" fmla="*/ 8591843 w 8916572"/>
              <a:gd name="connsiteY24" fmla="*/ 2360832 h 6681959"/>
              <a:gd name="connsiteX25" fmla="*/ 8314006 w 8916572"/>
              <a:gd name="connsiteY25" fmla="*/ 3007946 h 6681959"/>
              <a:gd name="connsiteX26" fmla="*/ 8862646 w 8916572"/>
              <a:gd name="connsiteY26" fmla="*/ 3598789 h 6681959"/>
              <a:gd name="connsiteX27" fmla="*/ 8637563 w 8916572"/>
              <a:gd name="connsiteY27" fmla="*/ 5807417 h 6681959"/>
              <a:gd name="connsiteX28" fmla="*/ 8356209 w 8916572"/>
              <a:gd name="connsiteY28" fmla="*/ 5891823 h 6681959"/>
              <a:gd name="connsiteX29" fmla="*/ 8595360 w 8916572"/>
              <a:gd name="connsiteY29" fmla="*/ 6313854 h 6681959"/>
              <a:gd name="connsiteX30" fmla="*/ 8159262 w 8916572"/>
              <a:gd name="connsiteY30" fmla="*/ 6116906 h 6681959"/>
              <a:gd name="connsiteX31" fmla="*/ 8173329 w 8916572"/>
              <a:gd name="connsiteY31" fmla="*/ 6412328 h 6681959"/>
              <a:gd name="connsiteX32" fmla="*/ 7877908 w 8916572"/>
              <a:gd name="connsiteY32" fmla="*/ 6145041 h 6681959"/>
              <a:gd name="connsiteX33" fmla="*/ 7807569 w 8916572"/>
              <a:gd name="connsiteY33" fmla="*/ 6412328 h 6681959"/>
              <a:gd name="connsiteX34" fmla="*/ 6850966 w 8916572"/>
              <a:gd name="connsiteY34" fmla="*/ 6356057 h 6681959"/>
              <a:gd name="connsiteX35" fmla="*/ 6203853 w 8916572"/>
              <a:gd name="connsiteY35" fmla="*/ 6567072 h 6681959"/>
              <a:gd name="connsiteX36" fmla="*/ 3657600 w 8916572"/>
              <a:gd name="connsiteY36" fmla="*/ 6370124 h 6681959"/>
              <a:gd name="connsiteX37" fmla="*/ 3643533 w 8916572"/>
              <a:gd name="connsiteY37" fmla="*/ 6356057 h 6681959"/>
              <a:gd name="connsiteX38" fmla="*/ 900333 w 8916572"/>
              <a:gd name="connsiteY38" fmla="*/ 6679614 h 6681959"/>
              <a:gd name="connsiteX39" fmla="*/ 1139483 w 8916572"/>
              <a:gd name="connsiteY39" fmla="*/ 6341989 h 6681959"/>
              <a:gd name="connsiteX40" fmla="*/ 675249 w 8916572"/>
              <a:gd name="connsiteY40" fmla="*/ 6356057 h 6681959"/>
              <a:gd name="connsiteX41" fmla="*/ 956603 w 8916572"/>
              <a:gd name="connsiteY41" fmla="*/ 6088771 h 6681959"/>
              <a:gd name="connsiteX42" fmla="*/ 703385 w 8916572"/>
              <a:gd name="connsiteY42" fmla="*/ 6088771 h 6681959"/>
              <a:gd name="connsiteX43" fmla="*/ 970671 w 8916572"/>
              <a:gd name="connsiteY43" fmla="*/ 5723011 h 6681959"/>
              <a:gd name="connsiteX44" fmla="*/ 211016 w 8916572"/>
              <a:gd name="connsiteY44" fmla="*/ 6074703 h 6681959"/>
              <a:gd name="connsiteX45" fmla="*/ 478302 w 8916572"/>
              <a:gd name="connsiteY45" fmla="*/ 5652672 h 6681959"/>
              <a:gd name="connsiteX46" fmla="*/ 196948 w 8916572"/>
              <a:gd name="connsiteY46" fmla="*/ 5723011 h 6681959"/>
              <a:gd name="connsiteX47" fmla="*/ 534573 w 8916572"/>
              <a:gd name="connsiteY47" fmla="*/ 5357251 h 6681959"/>
              <a:gd name="connsiteX48" fmla="*/ 239151 w 8916572"/>
              <a:gd name="connsiteY48" fmla="*/ 5343183 h 6681959"/>
              <a:gd name="connsiteX49" fmla="*/ 506437 w 8916572"/>
              <a:gd name="connsiteY49" fmla="*/ 4161497 h 6681959"/>
              <a:gd name="connsiteX50" fmla="*/ 225083 w 8916572"/>
              <a:gd name="connsiteY50" fmla="*/ 2965743 h 6681959"/>
              <a:gd name="connsiteX51" fmla="*/ 590843 w 8916572"/>
              <a:gd name="connsiteY51" fmla="*/ 1685583 h 6681959"/>
              <a:gd name="connsiteX52" fmla="*/ 140677 w 8916572"/>
              <a:gd name="connsiteY52" fmla="*/ 925928 h 6681959"/>
              <a:gd name="connsiteX53" fmla="*/ 548640 w 8916572"/>
              <a:gd name="connsiteY53" fmla="*/ 1052537 h 6681959"/>
              <a:gd name="connsiteX54" fmla="*/ 0 w 8916572"/>
              <a:gd name="connsiteY54" fmla="*/ 517964 h 6681959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731348 w 8916572"/>
              <a:gd name="connsiteY22" fmla="*/ 1780540 h 6681959"/>
              <a:gd name="connsiteX23" fmla="*/ 8807548 w 8916572"/>
              <a:gd name="connsiteY23" fmla="*/ 2023208 h 6681959"/>
              <a:gd name="connsiteX24" fmla="*/ 8591843 w 8916572"/>
              <a:gd name="connsiteY24" fmla="*/ 2360832 h 6681959"/>
              <a:gd name="connsiteX25" fmla="*/ 8314006 w 8916572"/>
              <a:gd name="connsiteY25" fmla="*/ 3007946 h 6681959"/>
              <a:gd name="connsiteX26" fmla="*/ 8862646 w 8916572"/>
              <a:gd name="connsiteY26" fmla="*/ 3598789 h 6681959"/>
              <a:gd name="connsiteX27" fmla="*/ 8637563 w 8916572"/>
              <a:gd name="connsiteY27" fmla="*/ 5807417 h 6681959"/>
              <a:gd name="connsiteX28" fmla="*/ 8356209 w 8916572"/>
              <a:gd name="connsiteY28" fmla="*/ 5891823 h 6681959"/>
              <a:gd name="connsiteX29" fmla="*/ 8595360 w 8916572"/>
              <a:gd name="connsiteY29" fmla="*/ 6313854 h 6681959"/>
              <a:gd name="connsiteX30" fmla="*/ 8159262 w 8916572"/>
              <a:gd name="connsiteY30" fmla="*/ 6116906 h 6681959"/>
              <a:gd name="connsiteX31" fmla="*/ 8173329 w 8916572"/>
              <a:gd name="connsiteY31" fmla="*/ 6412328 h 6681959"/>
              <a:gd name="connsiteX32" fmla="*/ 7877908 w 8916572"/>
              <a:gd name="connsiteY32" fmla="*/ 6145041 h 6681959"/>
              <a:gd name="connsiteX33" fmla="*/ 7807569 w 8916572"/>
              <a:gd name="connsiteY33" fmla="*/ 6412328 h 6681959"/>
              <a:gd name="connsiteX34" fmla="*/ 6850966 w 8916572"/>
              <a:gd name="connsiteY34" fmla="*/ 6356057 h 6681959"/>
              <a:gd name="connsiteX35" fmla="*/ 6203853 w 8916572"/>
              <a:gd name="connsiteY35" fmla="*/ 6567072 h 6681959"/>
              <a:gd name="connsiteX36" fmla="*/ 3657600 w 8916572"/>
              <a:gd name="connsiteY36" fmla="*/ 6370124 h 6681959"/>
              <a:gd name="connsiteX37" fmla="*/ 3643533 w 8916572"/>
              <a:gd name="connsiteY37" fmla="*/ 6356057 h 6681959"/>
              <a:gd name="connsiteX38" fmla="*/ 900333 w 8916572"/>
              <a:gd name="connsiteY38" fmla="*/ 6679614 h 6681959"/>
              <a:gd name="connsiteX39" fmla="*/ 1139483 w 8916572"/>
              <a:gd name="connsiteY39" fmla="*/ 6341989 h 6681959"/>
              <a:gd name="connsiteX40" fmla="*/ 675249 w 8916572"/>
              <a:gd name="connsiteY40" fmla="*/ 6356057 h 6681959"/>
              <a:gd name="connsiteX41" fmla="*/ 956603 w 8916572"/>
              <a:gd name="connsiteY41" fmla="*/ 6088771 h 6681959"/>
              <a:gd name="connsiteX42" fmla="*/ 703385 w 8916572"/>
              <a:gd name="connsiteY42" fmla="*/ 6088771 h 6681959"/>
              <a:gd name="connsiteX43" fmla="*/ 970671 w 8916572"/>
              <a:gd name="connsiteY43" fmla="*/ 5723011 h 6681959"/>
              <a:gd name="connsiteX44" fmla="*/ 211016 w 8916572"/>
              <a:gd name="connsiteY44" fmla="*/ 6074703 h 6681959"/>
              <a:gd name="connsiteX45" fmla="*/ 478302 w 8916572"/>
              <a:gd name="connsiteY45" fmla="*/ 5652672 h 6681959"/>
              <a:gd name="connsiteX46" fmla="*/ 196948 w 8916572"/>
              <a:gd name="connsiteY46" fmla="*/ 5723011 h 6681959"/>
              <a:gd name="connsiteX47" fmla="*/ 534573 w 8916572"/>
              <a:gd name="connsiteY47" fmla="*/ 5357251 h 6681959"/>
              <a:gd name="connsiteX48" fmla="*/ 239151 w 8916572"/>
              <a:gd name="connsiteY48" fmla="*/ 5343183 h 6681959"/>
              <a:gd name="connsiteX49" fmla="*/ 506437 w 8916572"/>
              <a:gd name="connsiteY49" fmla="*/ 4161497 h 6681959"/>
              <a:gd name="connsiteX50" fmla="*/ 225083 w 8916572"/>
              <a:gd name="connsiteY50" fmla="*/ 2965743 h 6681959"/>
              <a:gd name="connsiteX51" fmla="*/ 590843 w 8916572"/>
              <a:gd name="connsiteY51" fmla="*/ 1685583 h 6681959"/>
              <a:gd name="connsiteX52" fmla="*/ 140677 w 8916572"/>
              <a:gd name="connsiteY52" fmla="*/ 925928 h 6681959"/>
              <a:gd name="connsiteX53" fmla="*/ 548640 w 8916572"/>
              <a:gd name="connsiteY53" fmla="*/ 1052537 h 6681959"/>
              <a:gd name="connsiteX54" fmla="*/ 0 w 8916572"/>
              <a:gd name="connsiteY54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1544906 h 6681959"/>
              <a:gd name="connsiteX22" fmla="*/ 8731348 w 8884920"/>
              <a:gd name="connsiteY22" fmla="*/ 1780540 h 6681959"/>
              <a:gd name="connsiteX23" fmla="*/ 8807548 w 8884920"/>
              <a:gd name="connsiteY23" fmla="*/ 2023208 h 6681959"/>
              <a:gd name="connsiteX24" fmla="*/ 8591843 w 8884920"/>
              <a:gd name="connsiteY24" fmla="*/ 2360832 h 6681959"/>
              <a:gd name="connsiteX25" fmla="*/ 8771206 w 8884920"/>
              <a:gd name="connsiteY25" fmla="*/ 3007946 h 6681959"/>
              <a:gd name="connsiteX26" fmla="*/ 8862646 w 8884920"/>
              <a:gd name="connsiteY26" fmla="*/ 3598789 h 6681959"/>
              <a:gd name="connsiteX27" fmla="*/ 8637563 w 8884920"/>
              <a:gd name="connsiteY27" fmla="*/ 5807417 h 6681959"/>
              <a:gd name="connsiteX28" fmla="*/ 8356209 w 8884920"/>
              <a:gd name="connsiteY28" fmla="*/ 5891823 h 6681959"/>
              <a:gd name="connsiteX29" fmla="*/ 8595360 w 8884920"/>
              <a:gd name="connsiteY29" fmla="*/ 6313854 h 6681959"/>
              <a:gd name="connsiteX30" fmla="*/ 8159262 w 8884920"/>
              <a:gd name="connsiteY30" fmla="*/ 6116906 h 6681959"/>
              <a:gd name="connsiteX31" fmla="*/ 8173329 w 8884920"/>
              <a:gd name="connsiteY31" fmla="*/ 6412328 h 6681959"/>
              <a:gd name="connsiteX32" fmla="*/ 7877908 w 8884920"/>
              <a:gd name="connsiteY32" fmla="*/ 6145041 h 6681959"/>
              <a:gd name="connsiteX33" fmla="*/ 7807569 w 8884920"/>
              <a:gd name="connsiteY33" fmla="*/ 6412328 h 6681959"/>
              <a:gd name="connsiteX34" fmla="*/ 6850966 w 8884920"/>
              <a:gd name="connsiteY34" fmla="*/ 6356057 h 6681959"/>
              <a:gd name="connsiteX35" fmla="*/ 6203853 w 8884920"/>
              <a:gd name="connsiteY35" fmla="*/ 6567072 h 6681959"/>
              <a:gd name="connsiteX36" fmla="*/ 3657600 w 8884920"/>
              <a:gd name="connsiteY36" fmla="*/ 6370124 h 6681959"/>
              <a:gd name="connsiteX37" fmla="*/ 3643533 w 8884920"/>
              <a:gd name="connsiteY37" fmla="*/ 6356057 h 6681959"/>
              <a:gd name="connsiteX38" fmla="*/ 900333 w 8884920"/>
              <a:gd name="connsiteY38" fmla="*/ 6679614 h 6681959"/>
              <a:gd name="connsiteX39" fmla="*/ 1139483 w 8884920"/>
              <a:gd name="connsiteY39" fmla="*/ 6341989 h 6681959"/>
              <a:gd name="connsiteX40" fmla="*/ 675249 w 8884920"/>
              <a:gd name="connsiteY40" fmla="*/ 6356057 h 6681959"/>
              <a:gd name="connsiteX41" fmla="*/ 956603 w 8884920"/>
              <a:gd name="connsiteY41" fmla="*/ 6088771 h 6681959"/>
              <a:gd name="connsiteX42" fmla="*/ 703385 w 8884920"/>
              <a:gd name="connsiteY42" fmla="*/ 6088771 h 6681959"/>
              <a:gd name="connsiteX43" fmla="*/ 970671 w 8884920"/>
              <a:gd name="connsiteY43" fmla="*/ 5723011 h 6681959"/>
              <a:gd name="connsiteX44" fmla="*/ 211016 w 8884920"/>
              <a:gd name="connsiteY44" fmla="*/ 6074703 h 6681959"/>
              <a:gd name="connsiteX45" fmla="*/ 478302 w 8884920"/>
              <a:gd name="connsiteY45" fmla="*/ 5652672 h 6681959"/>
              <a:gd name="connsiteX46" fmla="*/ 196948 w 8884920"/>
              <a:gd name="connsiteY46" fmla="*/ 5723011 h 6681959"/>
              <a:gd name="connsiteX47" fmla="*/ 534573 w 8884920"/>
              <a:gd name="connsiteY47" fmla="*/ 5357251 h 6681959"/>
              <a:gd name="connsiteX48" fmla="*/ 239151 w 8884920"/>
              <a:gd name="connsiteY48" fmla="*/ 5343183 h 6681959"/>
              <a:gd name="connsiteX49" fmla="*/ 506437 w 8884920"/>
              <a:gd name="connsiteY49" fmla="*/ 4161497 h 6681959"/>
              <a:gd name="connsiteX50" fmla="*/ 225083 w 8884920"/>
              <a:gd name="connsiteY50" fmla="*/ 2965743 h 6681959"/>
              <a:gd name="connsiteX51" fmla="*/ 590843 w 8884920"/>
              <a:gd name="connsiteY51" fmla="*/ 1685583 h 6681959"/>
              <a:gd name="connsiteX52" fmla="*/ 140677 w 8884920"/>
              <a:gd name="connsiteY52" fmla="*/ 925928 h 6681959"/>
              <a:gd name="connsiteX53" fmla="*/ 548640 w 8884920"/>
              <a:gd name="connsiteY53" fmla="*/ 1052537 h 6681959"/>
              <a:gd name="connsiteX54" fmla="*/ 0 w 8884920"/>
              <a:gd name="connsiteY54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15449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4303"/>
              <a:gd name="connsiteX1" fmla="*/ 548640 w 8884920"/>
              <a:gd name="connsiteY1" fmla="*/ 771183 h 6684303"/>
              <a:gd name="connsiteX2" fmla="*/ 464234 w 8884920"/>
              <a:gd name="connsiteY2" fmla="*/ 138137 h 6684303"/>
              <a:gd name="connsiteX3" fmla="*/ 886265 w 8884920"/>
              <a:gd name="connsiteY3" fmla="*/ 321017 h 6684303"/>
              <a:gd name="connsiteX4" fmla="*/ 1209822 w 8884920"/>
              <a:gd name="connsiteY4" fmla="*/ 110001 h 6684303"/>
              <a:gd name="connsiteX5" fmla="*/ 1828800 w 8884920"/>
              <a:gd name="connsiteY5" fmla="*/ 67798 h 6684303"/>
              <a:gd name="connsiteX6" fmla="*/ 3474720 w 8884920"/>
              <a:gd name="connsiteY6" fmla="*/ 34974 h 6684303"/>
              <a:gd name="connsiteX7" fmla="*/ 4112456 w 8884920"/>
              <a:gd name="connsiteY7" fmla="*/ 277641 h 6684303"/>
              <a:gd name="connsiteX8" fmla="*/ 5106573 w 8884920"/>
              <a:gd name="connsiteY8" fmla="*/ 138137 h 6684303"/>
              <a:gd name="connsiteX9" fmla="*/ 6569613 w 8884920"/>
              <a:gd name="connsiteY9" fmla="*/ 180340 h 6684303"/>
              <a:gd name="connsiteX10" fmla="*/ 6850966 w 8884920"/>
              <a:gd name="connsiteY10" fmla="*/ 335084 h 6684303"/>
              <a:gd name="connsiteX11" fmla="*/ 7244862 w 8884920"/>
              <a:gd name="connsiteY11" fmla="*/ 110001 h 6684303"/>
              <a:gd name="connsiteX12" fmla="*/ 7272997 w 8884920"/>
              <a:gd name="connsiteY12" fmla="*/ 349152 h 6684303"/>
              <a:gd name="connsiteX13" fmla="*/ 7568419 w 8884920"/>
              <a:gd name="connsiteY13" fmla="*/ 194408 h 6684303"/>
              <a:gd name="connsiteX14" fmla="*/ 7582486 w 8884920"/>
              <a:gd name="connsiteY14" fmla="*/ 405423 h 6684303"/>
              <a:gd name="connsiteX15" fmla="*/ 7751299 w 8884920"/>
              <a:gd name="connsiteY15" fmla="*/ 250678 h 6684303"/>
              <a:gd name="connsiteX16" fmla="*/ 7709096 w 8884920"/>
              <a:gd name="connsiteY16" fmla="*/ 672709 h 6684303"/>
              <a:gd name="connsiteX17" fmla="*/ 8271803 w 8884920"/>
              <a:gd name="connsiteY17" fmla="*/ 124069 h 6684303"/>
              <a:gd name="connsiteX18" fmla="*/ 8074856 w 8884920"/>
              <a:gd name="connsiteY18" fmla="*/ 644574 h 6684303"/>
              <a:gd name="connsiteX19" fmla="*/ 8496886 w 8884920"/>
              <a:gd name="connsiteY19" fmla="*/ 517964 h 6684303"/>
              <a:gd name="connsiteX20" fmla="*/ 8356209 w 8884920"/>
              <a:gd name="connsiteY20" fmla="*/ 855589 h 6684303"/>
              <a:gd name="connsiteX21" fmla="*/ 8623496 w 8884920"/>
              <a:gd name="connsiteY21" fmla="*/ 859106 h 6684303"/>
              <a:gd name="connsiteX22" fmla="*/ 8852096 w 8884920"/>
              <a:gd name="connsiteY22" fmla="*/ 582441 h 6684303"/>
              <a:gd name="connsiteX23" fmla="*/ 8731348 w 8884920"/>
              <a:gd name="connsiteY23" fmla="*/ 1780540 h 6684303"/>
              <a:gd name="connsiteX24" fmla="*/ 8807548 w 8884920"/>
              <a:gd name="connsiteY24" fmla="*/ 2023208 h 6684303"/>
              <a:gd name="connsiteX25" fmla="*/ 8591843 w 8884920"/>
              <a:gd name="connsiteY25" fmla="*/ 2360832 h 6684303"/>
              <a:gd name="connsiteX26" fmla="*/ 8771206 w 8884920"/>
              <a:gd name="connsiteY26" fmla="*/ 3007946 h 6684303"/>
              <a:gd name="connsiteX27" fmla="*/ 8862646 w 8884920"/>
              <a:gd name="connsiteY27" fmla="*/ 3598789 h 6684303"/>
              <a:gd name="connsiteX28" fmla="*/ 8637563 w 8884920"/>
              <a:gd name="connsiteY28" fmla="*/ 5807417 h 6684303"/>
              <a:gd name="connsiteX29" fmla="*/ 8356209 w 8884920"/>
              <a:gd name="connsiteY29" fmla="*/ 5891823 h 6684303"/>
              <a:gd name="connsiteX30" fmla="*/ 8595360 w 8884920"/>
              <a:gd name="connsiteY30" fmla="*/ 6313854 h 6684303"/>
              <a:gd name="connsiteX31" fmla="*/ 8159262 w 8884920"/>
              <a:gd name="connsiteY31" fmla="*/ 6116906 h 6684303"/>
              <a:gd name="connsiteX32" fmla="*/ 8173329 w 8884920"/>
              <a:gd name="connsiteY32" fmla="*/ 6412328 h 6684303"/>
              <a:gd name="connsiteX33" fmla="*/ 7877908 w 8884920"/>
              <a:gd name="connsiteY33" fmla="*/ 6145041 h 6684303"/>
              <a:gd name="connsiteX34" fmla="*/ 7807569 w 8884920"/>
              <a:gd name="connsiteY34" fmla="*/ 6412328 h 6684303"/>
              <a:gd name="connsiteX35" fmla="*/ 6850966 w 8884920"/>
              <a:gd name="connsiteY35" fmla="*/ 6356057 h 6684303"/>
              <a:gd name="connsiteX36" fmla="*/ 6203853 w 8884920"/>
              <a:gd name="connsiteY36" fmla="*/ 6567072 h 6684303"/>
              <a:gd name="connsiteX37" fmla="*/ 3657600 w 8884920"/>
              <a:gd name="connsiteY37" fmla="*/ 6370124 h 6684303"/>
              <a:gd name="connsiteX38" fmla="*/ 900333 w 8884920"/>
              <a:gd name="connsiteY38" fmla="*/ 6679614 h 6684303"/>
              <a:gd name="connsiteX39" fmla="*/ 1139483 w 8884920"/>
              <a:gd name="connsiteY39" fmla="*/ 6341989 h 6684303"/>
              <a:gd name="connsiteX40" fmla="*/ 675249 w 8884920"/>
              <a:gd name="connsiteY40" fmla="*/ 6356057 h 6684303"/>
              <a:gd name="connsiteX41" fmla="*/ 956603 w 8884920"/>
              <a:gd name="connsiteY41" fmla="*/ 6088771 h 6684303"/>
              <a:gd name="connsiteX42" fmla="*/ 703385 w 8884920"/>
              <a:gd name="connsiteY42" fmla="*/ 6088771 h 6684303"/>
              <a:gd name="connsiteX43" fmla="*/ 970671 w 8884920"/>
              <a:gd name="connsiteY43" fmla="*/ 5723011 h 6684303"/>
              <a:gd name="connsiteX44" fmla="*/ 211016 w 8884920"/>
              <a:gd name="connsiteY44" fmla="*/ 6074703 h 6684303"/>
              <a:gd name="connsiteX45" fmla="*/ 478302 w 8884920"/>
              <a:gd name="connsiteY45" fmla="*/ 5652672 h 6684303"/>
              <a:gd name="connsiteX46" fmla="*/ 196948 w 8884920"/>
              <a:gd name="connsiteY46" fmla="*/ 5723011 h 6684303"/>
              <a:gd name="connsiteX47" fmla="*/ 534573 w 8884920"/>
              <a:gd name="connsiteY47" fmla="*/ 5357251 h 6684303"/>
              <a:gd name="connsiteX48" fmla="*/ 239151 w 8884920"/>
              <a:gd name="connsiteY48" fmla="*/ 5343183 h 6684303"/>
              <a:gd name="connsiteX49" fmla="*/ 506437 w 8884920"/>
              <a:gd name="connsiteY49" fmla="*/ 4161497 h 6684303"/>
              <a:gd name="connsiteX50" fmla="*/ 225083 w 8884920"/>
              <a:gd name="connsiteY50" fmla="*/ 2965743 h 6684303"/>
              <a:gd name="connsiteX51" fmla="*/ 590843 w 8884920"/>
              <a:gd name="connsiteY51" fmla="*/ 1685583 h 6684303"/>
              <a:gd name="connsiteX52" fmla="*/ 140677 w 8884920"/>
              <a:gd name="connsiteY52" fmla="*/ 925928 h 6684303"/>
              <a:gd name="connsiteX53" fmla="*/ 548640 w 8884920"/>
              <a:gd name="connsiteY53" fmla="*/ 1052537 h 6684303"/>
              <a:gd name="connsiteX54" fmla="*/ 0 w 8884920"/>
              <a:gd name="connsiteY54" fmla="*/ 517964 h 6684303"/>
              <a:gd name="connsiteX0" fmla="*/ 0 w 8884920"/>
              <a:gd name="connsiteY0" fmla="*/ 517964 h 6722334"/>
              <a:gd name="connsiteX1" fmla="*/ 548640 w 8884920"/>
              <a:gd name="connsiteY1" fmla="*/ 771183 h 6722334"/>
              <a:gd name="connsiteX2" fmla="*/ 464234 w 8884920"/>
              <a:gd name="connsiteY2" fmla="*/ 138137 h 6722334"/>
              <a:gd name="connsiteX3" fmla="*/ 886265 w 8884920"/>
              <a:gd name="connsiteY3" fmla="*/ 321017 h 6722334"/>
              <a:gd name="connsiteX4" fmla="*/ 1209822 w 8884920"/>
              <a:gd name="connsiteY4" fmla="*/ 110001 h 6722334"/>
              <a:gd name="connsiteX5" fmla="*/ 1828800 w 8884920"/>
              <a:gd name="connsiteY5" fmla="*/ 67798 h 6722334"/>
              <a:gd name="connsiteX6" fmla="*/ 3474720 w 8884920"/>
              <a:gd name="connsiteY6" fmla="*/ 34974 h 6722334"/>
              <a:gd name="connsiteX7" fmla="*/ 4112456 w 8884920"/>
              <a:gd name="connsiteY7" fmla="*/ 277641 h 6722334"/>
              <a:gd name="connsiteX8" fmla="*/ 5106573 w 8884920"/>
              <a:gd name="connsiteY8" fmla="*/ 138137 h 6722334"/>
              <a:gd name="connsiteX9" fmla="*/ 6569613 w 8884920"/>
              <a:gd name="connsiteY9" fmla="*/ 180340 h 6722334"/>
              <a:gd name="connsiteX10" fmla="*/ 6850966 w 8884920"/>
              <a:gd name="connsiteY10" fmla="*/ 335084 h 6722334"/>
              <a:gd name="connsiteX11" fmla="*/ 7244862 w 8884920"/>
              <a:gd name="connsiteY11" fmla="*/ 110001 h 6722334"/>
              <a:gd name="connsiteX12" fmla="*/ 7272997 w 8884920"/>
              <a:gd name="connsiteY12" fmla="*/ 349152 h 6722334"/>
              <a:gd name="connsiteX13" fmla="*/ 7568419 w 8884920"/>
              <a:gd name="connsiteY13" fmla="*/ 194408 h 6722334"/>
              <a:gd name="connsiteX14" fmla="*/ 7582486 w 8884920"/>
              <a:gd name="connsiteY14" fmla="*/ 405423 h 6722334"/>
              <a:gd name="connsiteX15" fmla="*/ 7751299 w 8884920"/>
              <a:gd name="connsiteY15" fmla="*/ 250678 h 6722334"/>
              <a:gd name="connsiteX16" fmla="*/ 7709096 w 8884920"/>
              <a:gd name="connsiteY16" fmla="*/ 672709 h 6722334"/>
              <a:gd name="connsiteX17" fmla="*/ 8271803 w 8884920"/>
              <a:gd name="connsiteY17" fmla="*/ 124069 h 6722334"/>
              <a:gd name="connsiteX18" fmla="*/ 8074856 w 8884920"/>
              <a:gd name="connsiteY18" fmla="*/ 644574 h 6722334"/>
              <a:gd name="connsiteX19" fmla="*/ 8496886 w 8884920"/>
              <a:gd name="connsiteY19" fmla="*/ 517964 h 6722334"/>
              <a:gd name="connsiteX20" fmla="*/ 8356209 w 8884920"/>
              <a:gd name="connsiteY20" fmla="*/ 855589 h 6722334"/>
              <a:gd name="connsiteX21" fmla="*/ 8623496 w 8884920"/>
              <a:gd name="connsiteY21" fmla="*/ 859106 h 6722334"/>
              <a:gd name="connsiteX22" fmla="*/ 8852096 w 8884920"/>
              <a:gd name="connsiteY22" fmla="*/ 582441 h 6722334"/>
              <a:gd name="connsiteX23" fmla="*/ 8731348 w 8884920"/>
              <a:gd name="connsiteY23" fmla="*/ 1780540 h 6722334"/>
              <a:gd name="connsiteX24" fmla="*/ 8807548 w 8884920"/>
              <a:gd name="connsiteY24" fmla="*/ 2023208 h 6722334"/>
              <a:gd name="connsiteX25" fmla="*/ 8591843 w 8884920"/>
              <a:gd name="connsiteY25" fmla="*/ 2360832 h 6722334"/>
              <a:gd name="connsiteX26" fmla="*/ 8771206 w 8884920"/>
              <a:gd name="connsiteY26" fmla="*/ 3007946 h 6722334"/>
              <a:gd name="connsiteX27" fmla="*/ 8862646 w 8884920"/>
              <a:gd name="connsiteY27" fmla="*/ 3598789 h 6722334"/>
              <a:gd name="connsiteX28" fmla="*/ 8637563 w 8884920"/>
              <a:gd name="connsiteY28" fmla="*/ 5807417 h 6722334"/>
              <a:gd name="connsiteX29" fmla="*/ 8356209 w 8884920"/>
              <a:gd name="connsiteY29" fmla="*/ 5891823 h 6722334"/>
              <a:gd name="connsiteX30" fmla="*/ 8595360 w 8884920"/>
              <a:gd name="connsiteY30" fmla="*/ 6313854 h 6722334"/>
              <a:gd name="connsiteX31" fmla="*/ 8159262 w 8884920"/>
              <a:gd name="connsiteY31" fmla="*/ 6116906 h 6722334"/>
              <a:gd name="connsiteX32" fmla="*/ 8173329 w 8884920"/>
              <a:gd name="connsiteY32" fmla="*/ 6412328 h 6722334"/>
              <a:gd name="connsiteX33" fmla="*/ 7877908 w 8884920"/>
              <a:gd name="connsiteY33" fmla="*/ 6145041 h 6722334"/>
              <a:gd name="connsiteX34" fmla="*/ 7807569 w 8884920"/>
              <a:gd name="connsiteY34" fmla="*/ 6412328 h 6722334"/>
              <a:gd name="connsiteX35" fmla="*/ 6850966 w 8884920"/>
              <a:gd name="connsiteY35" fmla="*/ 6356057 h 6722334"/>
              <a:gd name="connsiteX36" fmla="*/ 6203853 w 8884920"/>
              <a:gd name="connsiteY36" fmla="*/ 6567072 h 6722334"/>
              <a:gd name="connsiteX37" fmla="*/ 3657600 w 8884920"/>
              <a:gd name="connsiteY37" fmla="*/ 6370124 h 6722334"/>
              <a:gd name="connsiteX38" fmla="*/ 3643012 w 8884920"/>
              <a:gd name="connsiteY38" fmla="*/ 6598307 h 6722334"/>
              <a:gd name="connsiteX39" fmla="*/ 900333 w 8884920"/>
              <a:gd name="connsiteY39" fmla="*/ 6679614 h 6722334"/>
              <a:gd name="connsiteX40" fmla="*/ 1139483 w 8884920"/>
              <a:gd name="connsiteY40" fmla="*/ 6341989 h 6722334"/>
              <a:gd name="connsiteX41" fmla="*/ 675249 w 8884920"/>
              <a:gd name="connsiteY41" fmla="*/ 6356057 h 6722334"/>
              <a:gd name="connsiteX42" fmla="*/ 956603 w 8884920"/>
              <a:gd name="connsiteY42" fmla="*/ 6088771 h 6722334"/>
              <a:gd name="connsiteX43" fmla="*/ 703385 w 8884920"/>
              <a:gd name="connsiteY43" fmla="*/ 6088771 h 6722334"/>
              <a:gd name="connsiteX44" fmla="*/ 970671 w 8884920"/>
              <a:gd name="connsiteY44" fmla="*/ 5723011 h 6722334"/>
              <a:gd name="connsiteX45" fmla="*/ 211016 w 8884920"/>
              <a:gd name="connsiteY45" fmla="*/ 6074703 h 6722334"/>
              <a:gd name="connsiteX46" fmla="*/ 478302 w 8884920"/>
              <a:gd name="connsiteY46" fmla="*/ 5652672 h 6722334"/>
              <a:gd name="connsiteX47" fmla="*/ 196948 w 8884920"/>
              <a:gd name="connsiteY47" fmla="*/ 5723011 h 6722334"/>
              <a:gd name="connsiteX48" fmla="*/ 534573 w 8884920"/>
              <a:gd name="connsiteY48" fmla="*/ 5357251 h 6722334"/>
              <a:gd name="connsiteX49" fmla="*/ 239151 w 8884920"/>
              <a:gd name="connsiteY49" fmla="*/ 5343183 h 6722334"/>
              <a:gd name="connsiteX50" fmla="*/ 506437 w 8884920"/>
              <a:gd name="connsiteY50" fmla="*/ 4161497 h 6722334"/>
              <a:gd name="connsiteX51" fmla="*/ 225083 w 8884920"/>
              <a:gd name="connsiteY51" fmla="*/ 2965743 h 6722334"/>
              <a:gd name="connsiteX52" fmla="*/ 590843 w 8884920"/>
              <a:gd name="connsiteY52" fmla="*/ 1685583 h 6722334"/>
              <a:gd name="connsiteX53" fmla="*/ 140677 w 8884920"/>
              <a:gd name="connsiteY53" fmla="*/ 925928 h 6722334"/>
              <a:gd name="connsiteX54" fmla="*/ 548640 w 8884920"/>
              <a:gd name="connsiteY54" fmla="*/ 1052537 h 6722334"/>
              <a:gd name="connsiteX55" fmla="*/ 0 w 8884920"/>
              <a:gd name="connsiteY55" fmla="*/ 517964 h 6722334"/>
              <a:gd name="connsiteX0" fmla="*/ 0 w 8884920"/>
              <a:gd name="connsiteY0" fmla="*/ 517964 h 6722362"/>
              <a:gd name="connsiteX1" fmla="*/ 548640 w 8884920"/>
              <a:gd name="connsiteY1" fmla="*/ 771183 h 6722362"/>
              <a:gd name="connsiteX2" fmla="*/ 464234 w 8884920"/>
              <a:gd name="connsiteY2" fmla="*/ 138137 h 6722362"/>
              <a:gd name="connsiteX3" fmla="*/ 886265 w 8884920"/>
              <a:gd name="connsiteY3" fmla="*/ 321017 h 6722362"/>
              <a:gd name="connsiteX4" fmla="*/ 1209822 w 8884920"/>
              <a:gd name="connsiteY4" fmla="*/ 110001 h 6722362"/>
              <a:gd name="connsiteX5" fmla="*/ 1828800 w 8884920"/>
              <a:gd name="connsiteY5" fmla="*/ 67798 h 6722362"/>
              <a:gd name="connsiteX6" fmla="*/ 3474720 w 8884920"/>
              <a:gd name="connsiteY6" fmla="*/ 34974 h 6722362"/>
              <a:gd name="connsiteX7" fmla="*/ 4112456 w 8884920"/>
              <a:gd name="connsiteY7" fmla="*/ 277641 h 6722362"/>
              <a:gd name="connsiteX8" fmla="*/ 5106573 w 8884920"/>
              <a:gd name="connsiteY8" fmla="*/ 138137 h 6722362"/>
              <a:gd name="connsiteX9" fmla="*/ 6569613 w 8884920"/>
              <a:gd name="connsiteY9" fmla="*/ 180340 h 6722362"/>
              <a:gd name="connsiteX10" fmla="*/ 6850966 w 8884920"/>
              <a:gd name="connsiteY10" fmla="*/ 335084 h 6722362"/>
              <a:gd name="connsiteX11" fmla="*/ 7244862 w 8884920"/>
              <a:gd name="connsiteY11" fmla="*/ 110001 h 6722362"/>
              <a:gd name="connsiteX12" fmla="*/ 7272997 w 8884920"/>
              <a:gd name="connsiteY12" fmla="*/ 349152 h 6722362"/>
              <a:gd name="connsiteX13" fmla="*/ 7568419 w 8884920"/>
              <a:gd name="connsiteY13" fmla="*/ 194408 h 6722362"/>
              <a:gd name="connsiteX14" fmla="*/ 7582486 w 8884920"/>
              <a:gd name="connsiteY14" fmla="*/ 405423 h 6722362"/>
              <a:gd name="connsiteX15" fmla="*/ 7751299 w 8884920"/>
              <a:gd name="connsiteY15" fmla="*/ 250678 h 6722362"/>
              <a:gd name="connsiteX16" fmla="*/ 7709096 w 8884920"/>
              <a:gd name="connsiteY16" fmla="*/ 672709 h 6722362"/>
              <a:gd name="connsiteX17" fmla="*/ 8271803 w 8884920"/>
              <a:gd name="connsiteY17" fmla="*/ 124069 h 6722362"/>
              <a:gd name="connsiteX18" fmla="*/ 8074856 w 8884920"/>
              <a:gd name="connsiteY18" fmla="*/ 644574 h 6722362"/>
              <a:gd name="connsiteX19" fmla="*/ 8496886 w 8884920"/>
              <a:gd name="connsiteY19" fmla="*/ 517964 h 6722362"/>
              <a:gd name="connsiteX20" fmla="*/ 8356209 w 8884920"/>
              <a:gd name="connsiteY20" fmla="*/ 855589 h 6722362"/>
              <a:gd name="connsiteX21" fmla="*/ 8623496 w 8884920"/>
              <a:gd name="connsiteY21" fmla="*/ 859106 h 6722362"/>
              <a:gd name="connsiteX22" fmla="*/ 8852096 w 8884920"/>
              <a:gd name="connsiteY22" fmla="*/ 582441 h 6722362"/>
              <a:gd name="connsiteX23" fmla="*/ 8731348 w 8884920"/>
              <a:gd name="connsiteY23" fmla="*/ 1780540 h 6722362"/>
              <a:gd name="connsiteX24" fmla="*/ 8807548 w 8884920"/>
              <a:gd name="connsiteY24" fmla="*/ 2023208 h 6722362"/>
              <a:gd name="connsiteX25" fmla="*/ 8591843 w 8884920"/>
              <a:gd name="connsiteY25" fmla="*/ 2360832 h 6722362"/>
              <a:gd name="connsiteX26" fmla="*/ 8771206 w 8884920"/>
              <a:gd name="connsiteY26" fmla="*/ 3007946 h 6722362"/>
              <a:gd name="connsiteX27" fmla="*/ 8862646 w 8884920"/>
              <a:gd name="connsiteY27" fmla="*/ 3598789 h 6722362"/>
              <a:gd name="connsiteX28" fmla="*/ 8637563 w 8884920"/>
              <a:gd name="connsiteY28" fmla="*/ 5807417 h 6722362"/>
              <a:gd name="connsiteX29" fmla="*/ 8356209 w 8884920"/>
              <a:gd name="connsiteY29" fmla="*/ 5891823 h 6722362"/>
              <a:gd name="connsiteX30" fmla="*/ 8595360 w 8884920"/>
              <a:gd name="connsiteY30" fmla="*/ 6313854 h 6722362"/>
              <a:gd name="connsiteX31" fmla="*/ 8159262 w 8884920"/>
              <a:gd name="connsiteY31" fmla="*/ 6116906 h 6722362"/>
              <a:gd name="connsiteX32" fmla="*/ 8173329 w 8884920"/>
              <a:gd name="connsiteY32" fmla="*/ 6412328 h 6722362"/>
              <a:gd name="connsiteX33" fmla="*/ 7877908 w 8884920"/>
              <a:gd name="connsiteY33" fmla="*/ 6145041 h 6722362"/>
              <a:gd name="connsiteX34" fmla="*/ 7807569 w 8884920"/>
              <a:gd name="connsiteY34" fmla="*/ 6412328 h 6722362"/>
              <a:gd name="connsiteX35" fmla="*/ 6850966 w 8884920"/>
              <a:gd name="connsiteY35" fmla="*/ 6356057 h 6722362"/>
              <a:gd name="connsiteX36" fmla="*/ 6203853 w 8884920"/>
              <a:gd name="connsiteY36" fmla="*/ 6567072 h 6722362"/>
              <a:gd name="connsiteX37" fmla="*/ 3657600 w 8884920"/>
              <a:gd name="connsiteY37" fmla="*/ 6370124 h 6722362"/>
              <a:gd name="connsiteX38" fmla="*/ 2957106 w 8884920"/>
              <a:gd name="connsiteY38" fmla="*/ 6598476 h 6722362"/>
              <a:gd name="connsiteX39" fmla="*/ 900333 w 8884920"/>
              <a:gd name="connsiteY39" fmla="*/ 6679614 h 6722362"/>
              <a:gd name="connsiteX40" fmla="*/ 1139483 w 8884920"/>
              <a:gd name="connsiteY40" fmla="*/ 6341989 h 6722362"/>
              <a:gd name="connsiteX41" fmla="*/ 675249 w 8884920"/>
              <a:gd name="connsiteY41" fmla="*/ 6356057 h 6722362"/>
              <a:gd name="connsiteX42" fmla="*/ 956603 w 8884920"/>
              <a:gd name="connsiteY42" fmla="*/ 6088771 h 6722362"/>
              <a:gd name="connsiteX43" fmla="*/ 703385 w 8884920"/>
              <a:gd name="connsiteY43" fmla="*/ 6088771 h 6722362"/>
              <a:gd name="connsiteX44" fmla="*/ 970671 w 8884920"/>
              <a:gd name="connsiteY44" fmla="*/ 5723011 h 6722362"/>
              <a:gd name="connsiteX45" fmla="*/ 211016 w 8884920"/>
              <a:gd name="connsiteY45" fmla="*/ 6074703 h 6722362"/>
              <a:gd name="connsiteX46" fmla="*/ 478302 w 8884920"/>
              <a:gd name="connsiteY46" fmla="*/ 5652672 h 6722362"/>
              <a:gd name="connsiteX47" fmla="*/ 196948 w 8884920"/>
              <a:gd name="connsiteY47" fmla="*/ 5723011 h 6722362"/>
              <a:gd name="connsiteX48" fmla="*/ 534573 w 8884920"/>
              <a:gd name="connsiteY48" fmla="*/ 5357251 h 6722362"/>
              <a:gd name="connsiteX49" fmla="*/ 239151 w 8884920"/>
              <a:gd name="connsiteY49" fmla="*/ 5343183 h 6722362"/>
              <a:gd name="connsiteX50" fmla="*/ 506437 w 8884920"/>
              <a:gd name="connsiteY50" fmla="*/ 4161497 h 6722362"/>
              <a:gd name="connsiteX51" fmla="*/ 225083 w 8884920"/>
              <a:gd name="connsiteY51" fmla="*/ 2965743 h 6722362"/>
              <a:gd name="connsiteX52" fmla="*/ 590843 w 8884920"/>
              <a:gd name="connsiteY52" fmla="*/ 1685583 h 6722362"/>
              <a:gd name="connsiteX53" fmla="*/ 140677 w 8884920"/>
              <a:gd name="connsiteY53" fmla="*/ 925928 h 6722362"/>
              <a:gd name="connsiteX54" fmla="*/ 548640 w 8884920"/>
              <a:gd name="connsiteY54" fmla="*/ 1052537 h 6722362"/>
              <a:gd name="connsiteX55" fmla="*/ 0 w 8884920"/>
              <a:gd name="connsiteY55" fmla="*/ 517964 h 6722362"/>
              <a:gd name="connsiteX0" fmla="*/ 0 w 8884920"/>
              <a:gd name="connsiteY0" fmla="*/ 517964 h 6722390"/>
              <a:gd name="connsiteX1" fmla="*/ 548640 w 8884920"/>
              <a:gd name="connsiteY1" fmla="*/ 771183 h 6722390"/>
              <a:gd name="connsiteX2" fmla="*/ 464234 w 8884920"/>
              <a:gd name="connsiteY2" fmla="*/ 138137 h 6722390"/>
              <a:gd name="connsiteX3" fmla="*/ 886265 w 8884920"/>
              <a:gd name="connsiteY3" fmla="*/ 321017 h 6722390"/>
              <a:gd name="connsiteX4" fmla="*/ 1209822 w 8884920"/>
              <a:gd name="connsiteY4" fmla="*/ 110001 h 6722390"/>
              <a:gd name="connsiteX5" fmla="*/ 1828800 w 8884920"/>
              <a:gd name="connsiteY5" fmla="*/ 67798 h 6722390"/>
              <a:gd name="connsiteX6" fmla="*/ 3474720 w 8884920"/>
              <a:gd name="connsiteY6" fmla="*/ 34974 h 6722390"/>
              <a:gd name="connsiteX7" fmla="*/ 4112456 w 8884920"/>
              <a:gd name="connsiteY7" fmla="*/ 277641 h 6722390"/>
              <a:gd name="connsiteX8" fmla="*/ 5106573 w 8884920"/>
              <a:gd name="connsiteY8" fmla="*/ 138137 h 6722390"/>
              <a:gd name="connsiteX9" fmla="*/ 6569613 w 8884920"/>
              <a:gd name="connsiteY9" fmla="*/ 180340 h 6722390"/>
              <a:gd name="connsiteX10" fmla="*/ 6850966 w 8884920"/>
              <a:gd name="connsiteY10" fmla="*/ 335084 h 6722390"/>
              <a:gd name="connsiteX11" fmla="*/ 7244862 w 8884920"/>
              <a:gd name="connsiteY11" fmla="*/ 110001 h 6722390"/>
              <a:gd name="connsiteX12" fmla="*/ 7272997 w 8884920"/>
              <a:gd name="connsiteY12" fmla="*/ 349152 h 6722390"/>
              <a:gd name="connsiteX13" fmla="*/ 7568419 w 8884920"/>
              <a:gd name="connsiteY13" fmla="*/ 194408 h 6722390"/>
              <a:gd name="connsiteX14" fmla="*/ 7582486 w 8884920"/>
              <a:gd name="connsiteY14" fmla="*/ 405423 h 6722390"/>
              <a:gd name="connsiteX15" fmla="*/ 7751299 w 8884920"/>
              <a:gd name="connsiteY15" fmla="*/ 250678 h 6722390"/>
              <a:gd name="connsiteX16" fmla="*/ 7709096 w 8884920"/>
              <a:gd name="connsiteY16" fmla="*/ 672709 h 6722390"/>
              <a:gd name="connsiteX17" fmla="*/ 8271803 w 8884920"/>
              <a:gd name="connsiteY17" fmla="*/ 124069 h 6722390"/>
              <a:gd name="connsiteX18" fmla="*/ 8074856 w 8884920"/>
              <a:gd name="connsiteY18" fmla="*/ 644574 h 6722390"/>
              <a:gd name="connsiteX19" fmla="*/ 8496886 w 8884920"/>
              <a:gd name="connsiteY19" fmla="*/ 517964 h 6722390"/>
              <a:gd name="connsiteX20" fmla="*/ 8356209 w 8884920"/>
              <a:gd name="connsiteY20" fmla="*/ 855589 h 6722390"/>
              <a:gd name="connsiteX21" fmla="*/ 8623496 w 8884920"/>
              <a:gd name="connsiteY21" fmla="*/ 859106 h 6722390"/>
              <a:gd name="connsiteX22" fmla="*/ 8852096 w 8884920"/>
              <a:gd name="connsiteY22" fmla="*/ 582441 h 6722390"/>
              <a:gd name="connsiteX23" fmla="*/ 8731348 w 8884920"/>
              <a:gd name="connsiteY23" fmla="*/ 1780540 h 6722390"/>
              <a:gd name="connsiteX24" fmla="*/ 8807548 w 8884920"/>
              <a:gd name="connsiteY24" fmla="*/ 2023208 h 6722390"/>
              <a:gd name="connsiteX25" fmla="*/ 8591843 w 8884920"/>
              <a:gd name="connsiteY25" fmla="*/ 2360832 h 6722390"/>
              <a:gd name="connsiteX26" fmla="*/ 8771206 w 8884920"/>
              <a:gd name="connsiteY26" fmla="*/ 3007946 h 6722390"/>
              <a:gd name="connsiteX27" fmla="*/ 8862646 w 8884920"/>
              <a:gd name="connsiteY27" fmla="*/ 3598789 h 6722390"/>
              <a:gd name="connsiteX28" fmla="*/ 8637563 w 8884920"/>
              <a:gd name="connsiteY28" fmla="*/ 5807417 h 6722390"/>
              <a:gd name="connsiteX29" fmla="*/ 8356209 w 8884920"/>
              <a:gd name="connsiteY29" fmla="*/ 5891823 h 6722390"/>
              <a:gd name="connsiteX30" fmla="*/ 8595360 w 8884920"/>
              <a:gd name="connsiteY30" fmla="*/ 6313854 h 6722390"/>
              <a:gd name="connsiteX31" fmla="*/ 8159262 w 8884920"/>
              <a:gd name="connsiteY31" fmla="*/ 6116906 h 6722390"/>
              <a:gd name="connsiteX32" fmla="*/ 8173329 w 8884920"/>
              <a:gd name="connsiteY32" fmla="*/ 6412328 h 6722390"/>
              <a:gd name="connsiteX33" fmla="*/ 7877908 w 8884920"/>
              <a:gd name="connsiteY33" fmla="*/ 6145041 h 6722390"/>
              <a:gd name="connsiteX34" fmla="*/ 7807569 w 8884920"/>
              <a:gd name="connsiteY34" fmla="*/ 6412328 h 6722390"/>
              <a:gd name="connsiteX35" fmla="*/ 6850966 w 8884920"/>
              <a:gd name="connsiteY35" fmla="*/ 6356057 h 6722390"/>
              <a:gd name="connsiteX36" fmla="*/ 6203853 w 8884920"/>
              <a:gd name="connsiteY36" fmla="*/ 6567072 h 6722390"/>
              <a:gd name="connsiteX37" fmla="*/ 3657600 w 8884920"/>
              <a:gd name="connsiteY37" fmla="*/ 6370124 h 6722390"/>
              <a:gd name="connsiteX38" fmla="*/ 2195027 w 8884920"/>
              <a:gd name="connsiteY38" fmla="*/ 6598645 h 6722390"/>
              <a:gd name="connsiteX39" fmla="*/ 900333 w 8884920"/>
              <a:gd name="connsiteY39" fmla="*/ 6679614 h 6722390"/>
              <a:gd name="connsiteX40" fmla="*/ 1139483 w 8884920"/>
              <a:gd name="connsiteY40" fmla="*/ 6341989 h 6722390"/>
              <a:gd name="connsiteX41" fmla="*/ 675249 w 8884920"/>
              <a:gd name="connsiteY41" fmla="*/ 6356057 h 6722390"/>
              <a:gd name="connsiteX42" fmla="*/ 956603 w 8884920"/>
              <a:gd name="connsiteY42" fmla="*/ 6088771 h 6722390"/>
              <a:gd name="connsiteX43" fmla="*/ 703385 w 8884920"/>
              <a:gd name="connsiteY43" fmla="*/ 6088771 h 6722390"/>
              <a:gd name="connsiteX44" fmla="*/ 970671 w 8884920"/>
              <a:gd name="connsiteY44" fmla="*/ 5723011 h 6722390"/>
              <a:gd name="connsiteX45" fmla="*/ 211016 w 8884920"/>
              <a:gd name="connsiteY45" fmla="*/ 6074703 h 6722390"/>
              <a:gd name="connsiteX46" fmla="*/ 478302 w 8884920"/>
              <a:gd name="connsiteY46" fmla="*/ 5652672 h 6722390"/>
              <a:gd name="connsiteX47" fmla="*/ 196948 w 8884920"/>
              <a:gd name="connsiteY47" fmla="*/ 5723011 h 6722390"/>
              <a:gd name="connsiteX48" fmla="*/ 534573 w 8884920"/>
              <a:gd name="connsiteY48" fmla="*/ 5357251 h 6722390"/>
              <a:gd name="connsiteX49" fmla="*/ 239151 w 8884920"/>
              <a:gd name="connsiteY49" fmla="*/ 5343183 h 6722390"/>
              <a:gd name="connsiteX50" fmla="*/ 506437 w 8884920"/>
              <a:gd name="connsiteY50" fmla="*/ 4161497 h 6722390"/>
              <a:gd name="connsiteX51" fmla="*/ 225083 w 8884920"/>
              <a:gd name="connsiteY51" fmla="*/ 2965743 h 6722390"/>
              <a:gd name="connsiteX52" fmla="*/ 590843 w 8884920"/>
              <a:gd name="connsiteY52" fmla="*/ 1685583 h 6722390"/>
              <a:gd name="connsiteX53" fmla="*/ 140677 w 8884920"/>
              <a:gd name="connsiteY53" fmla="*/ 925928 h 6722390"/>
              <a:gd name="connsiteX54" fmla="*/ 548640 w 8884920"/>
              <a:gd name="connsiteY54" fmla="*/ 1052537 h 6722390"/>
              <a:gd name="connsiteX55" fmla="*/ 0 w 8884920"/>
              <a:gd name="connsiteY55" fmla="*/ 517964 h 6722390"/>
              <a:gd name="connsiteX0" fmla="*/ 0 w 8884920"/>
              <a:gd name="connsiteY0" fmla="*/ 517964 h 6722390"/>
              <a:gd name="connsiteX1" fmla="*/ 548640 w 8884920"/>
              <a:gd name="connsiteY1" fmla="*/ 771183 h 6722390"/>
              <a:gd name="connsiteX2" fmla="*/ 464234 w 8884920"/>
              <a:gd name="connsiteY2" fmla="*/ 138137 h 6722390"/>
              <a:gd name="connsiteX3" fmla="*/ 886265 w 8884920"/>
              <a:gd name="connsiteY3" fmla="*/ 321017 h 6722390"/>
              <a:gd name="connsiteX4" fmla="*/ 1209822 w 8884920"/>
              <a:gd name="connsiteY4" fmla="*/ 110001 h 6722390"/>
              <a:gd name="connsiteX5" fmla="*/ 1828800 w 8884920"/>
              <a:gd name="connsiteY5" fmla="*/ 67798 h 6722390"/>
              <a:gd name="connsiteX6" fmla="*/ 3474720 w 8884920"/>
              <a:gd name="connsiteY6" fmla="*/ 34974 h 6722390"/>
              <a:gd name="connsiteX7" fmla="*/ 4112456 w 8884920"/>
              <a:gd name="connsiteY7" fmla="*/ 277641 h 6722390"/>
              <a:gd name="connsiteX8" fmla="*/ 5106573 w 8884920"/>
              <a:gd name="connsiteY8" fmla="*/ 138137 h 6722390"/>
              <a:gd name="connsiteX9" fmla="*/ 6569613 w 8884920"/>
              <a:gd name="connsiteY9" fmla="*/ 180340 h 6722390"/>
              <a:gd name="connsiteX10" fmla="*/ 6850966 w 8884920"/>
              <a:gd name="connsiteY10" fmla="*/ 335084 h 6722390"/>
              <a:gd name="connsiteX11" fmla="*/ 7244862 w 8884920"/>
              <a:gd name="connsiteY11" fmla="*/ 110001 h 6722390"/>
              <a:gd name="connsiteX12" fmla="*/ 7272997 w 8884920"/>
              <a:gd name="connsiteY12" fmla="*/ 349152 h 6722390"/>
              <a:gd name="connsiteX13" fmla="*/ 7568419 w 8884920"/>
              <a:gd name="connsiteY13" fmla="*/ 194408 h 6722390"/>
              <a:gd name="connsiteX14" fmla="*/ 7582486 w 8884920"/>
              <a:gd name="connsiteY14" fmla="*/ 405423 h 6722390"/>
              <a:gd name="connsiteX15" fmla="*/ 7751299 w 8884920"/>
              <a:gd name="connsiteY15" fmla="*/ 250678 h 6722390"/>
              <a:gd name="connsiteX16" fmla="*/ 7709096 w 8884920"/>
              <a:gd name="connsiteY16" fmla="*/ 672709 h 6722390"/>
              <a:gd name="connsiteX17" fmla="*/ 8271803 w 8884920"/>
              <a:gd name="connsiteY17" fmla="*/ 124069 h 6722390"/>
              <a:gd name="connsiteX18" fmla="*/ 8074856 w 8884920"/>
              <a:gd name="connsiteY18" fmla="*/ 644574 h 6722390"/>
              <a:gd name="connsiteX19" fmla="*/ 8496886 w 8884920"/>
              <a:gd name="connsiteY19" fmla="*/ 517964 h 6722390"/>
              <a:gd name="connsiteX20" fmla="*/ 8356209 w 8884920"/>
              <a:gd name="connsiteY20" fmla="*/ 855589 h 6722390"/>
              <a:gd name="connsiteX21" fmla="*/ 8623496 w 8884920"/>
              <a:gd name="connsiteY21" fmla="*/ 859106 h 6722390"/>
              <a:gd name="connsiteX22" fmla="*/ 8852096 w 8884920"/>
              <a:gd name="connsiteY22" fmla="*/ 582441 h 6722390"/>
              <a:gd name="connsiteX23" fmla="*/ 8731348 w 8884920"/>
              <a:gd name="connsiteY23" fmla="*/ 1780540 h 6722390"/>
              <a:gd name="connsiteX24" fmla="*/ 8807548 w 8884920"/>
              <a:gd name="connsiteY24" fmla="*/ 2023208 h 6722390"/>
              <a:gd name="connsiteX25" fmla="*/ 8591843 w 8884920"/>
              <a:gd name="connsiteY25" fmla="*/ 2360832 h 6722390"/>
              <a:gd name="connsiteX26" fmla="*/ 8771206 w 8884920"/>
              <a:gd name="connsiteY26" fmla="*/ 3007946 h 6722390"/>
              <a:gd name="connsiteX27" fmla="*/ 8862646 w 8884920"/>
              <a:gd name="connsiteY27" fmla="*/ 3598789 h 6722390"/>
              <a:gd name="connsiteX28" fmla="*/ 8637563 w 8884920"/>
              <a:gd name="connsiteY28" fmla="*/ 5807417 h 6722390"/>
              <a:gd name="connsiteX29" fmla="*/ 8356209 w 8884920"/>
              <a:gd name="connsiteY29" fmla="*/ 5891823 h 6722390"/>
              <a:gd name="connsiteX30" fmla="*/ 8595360 w 8884920"/>
              <a:gd name="connsiteY30" fmla="*/ 6313854 h 6722390"/>
              <a:gd name="connsiteX31" fmla="*/ 8159262 w 8884920"/>
              <a:gd name="connsiteY31" fmla="*/ 6116906 h 6722390"/>
              <a:gd name="connsiteX32" fmla="*/ 8173329 w 8884920"/>
              <a:gd name="connsiteY32" fmla="*/ 6412328 h 6722390"/>
              <a:gd name="connsiteX33" fmla="*/ 7877908 w 8884920"/>
              <a:gd name="connsiteY33" fmla="*/ 6145041 h 6722390"/>
              <a:gd name="connsiteX34" fmla="*/ 7807569 w 8884920"/>
              <a:gd name="connsiteY34" fmla="*/ 6412328 h 6722390"/>
              <a:gd name="connsiteX35" fmla="*/ 6850966 w 8884920"/>
              <a:gd name="connsiteY35" fmla="*/ 6356057 h 6722390"/>
              <a:gd name="connsiteX36" fmla="*/ 6203853 w 8884920"/>
              <a:gd name="connsiteY36" fmla="*/ 6567072 h 6722390"/>
              <a:gd name="connsiteX37" fmla="*/ 3657469 w 8884920"/>
              <a:gd name="connsiteY37" fmla="*/ 6370287 h 6722390"/>
              <a:gd name="connsiteX38" fmla="*/ 2195027 w 8884920"/>
              <a:gd name="connsiteY38" fmla="*/ 6598645 h 6722390"/>
              <a:gd name="connsiteX39" fmla="*/ 900333 w 8884920"/>
              <a:gd name="connsiteY39" fmla="*/ 6679614 h 6722390"/>
              <a:gd name="connsiteX40" fmla="*/ 1139483 w 8884920"/>
              <a:gd name="connsiteY40" fmla="*/ 6341989 h 6722390"/>
              <a:gd name="connsiteX41" fmla="*/ 675249 w 8884920"/>
              <a:gd name="connsiteY41" fmla="*/ 6356057 h 6722390"/>
              <a:gd name="connsiteX42" fmla="*/ 956603 w 8884920"/>
              <a:gd name="connsiteY42" fmla="*/ 6088771 h 6722390"/>
              <a:gd name="connsiteX43" fmla="*/ 703385 w 8884920"/>
              <a:gd name="connsiteY43" fmla="*/ 6088771 h 6722390"/>
              <a:gd name="connsiteX44" fmla="*/ 970671 w 8884920"/>
              <a:gd name="connsiteY44" fmla="*/ 5723011 h 6722390"/>
              <a:gd name="connsiteX45" fmla="*/ 211016 w 8884920"/>
              <a:gd name="connsiteY45" fmla="*/ 6074703 h 6722390"/>
              <a:gd name="connsiteX46" fmla="*/ 478302 w 8884920"/>
              <a:gd name="connsiteY46" fmla="*/ 5652672 h 6722390"/>
              <a:gd name="connsiteX47" fmla="*/ 196948 w 8884920"/>
              <a:gd name="connsiteY47" fmla="*/ 5723011 h 6722390"/>
              <a:gd name="connsiteX48" fmla="*/ 534573 w 8884920"/>
              <a:gd name="connsiteY48" fmla="*/ 5357251 h 6722390"/>
              <a:gd name="connsiteX49" fmla="*/ 239151 w 8884920"/>
              <a:gd name="connsiteY49" fmla="*/ 5343183 h 6722390"/>
              <a:gd name="connsiteX50" fmla="*/ 506437 w 8884920"/>
              <a:gd name="connsiteY50" fmla="*/ 4161497 h 6722390"/>
              <a:gd name="connsiteX51" fmla="*/ 225083 w 8884920"/>
              <a:gd name="connsiteY51" fmla="*/ 2965743 h 6722390"/>
              <a:gd name="connsiteX52" fmla="*/ 590843 w 8884920"/>
              <a:gd name="connsiteY52" fmla="*/ 1685583 h 6722390"/>
              <a:gd name="connsiteX53" fmla="*/ 140677 w 8884920"/>
              <a:gd name="connsiteY53" fmla="*/ 925928 h 6722390"/>
              <a:gd name="connsiteX54" fmla="*/ 548640 w 8884920"/>
              <a:gd name="connsiteY54" fmla="*/ 1052537 h 6722390"/>
              <a:gd name="connsiteX55" fmla="*/ 0 w 8884920"/>
              <a:gd name="connsiteY55" fmla="*/ 517964 h 6722390"/>
              <a:gd name="connsiteX0" fmla="*/ 0 w 8884920"/>
              <a:gd name="connsiteY0" fmla="*/ 517964 h 6722390"/>
              <a:gd name="connsiteX1" fmla="*/ 548640 w 8884920"/>
              <a:gd name="connsiteY1" fmla="*/ 771183 h 6722390"/>
              <a:gd name="connsiteX2" fmla="*/ 464234 w 8884920"/>
              <a:gd name="connsiteY2" fmla="*/ 138137 h 6722390"/>
              <a:gd name="connsiteX3" fmla="*/ 886265 w 8884920"/>
              <a:gd name="connsiteY3" fmla="*/ 321017 h 6722390"/>
              <a:gd name="connsiteX4" fmla="*/ 1209822 w 8884920"/>
              <a:gd name="connsiteY4" fmla="*/ 110001 h 6722390"/>
              <a:gd name="connsiteX5" fmla="*/ 1828800 w 8884920"/>
              <a:gd name="connsiteY5" fmla="*/ 67798 h 6722390"/>
              <a:gd name="connsiteX6" fmla="*/ 3474720 w 8884920"/>
              <a:gd name="connsiteY6" fmla="*/ 34974 h 6722390"/>
              <a:gd name="connsiteX7" fmla="*/ 4112456 w 8884920"/>
              <a:gd name="connsiteY7" fmla="*/ 277641 h 6722390"/>
              <a:gd name="connsiteX8" fmla="*/ 5106573 w 8884920"/>
              <a:gd name="connsiteY8" fmla="*/ 138137 h 6722390"/>
              <a:gd name="connsiteX9" fmla="*/ 6569613 w 8884920"/>
              <a:gd name="connsiteY9" fmla="*/ 180340 h 6722390"/>
              <a:gd name="connsiteX10" fmla="*/ 6850966 w 8884920"/>
              <a:gd name="connsiteY10" fmla="*/ 335084 h 6722390"/>
              <a:gd name="connsiteX11" fmla="*/ 7244862 w 8884920"/>
              <a:gd name="connsiteY11" fmla="*/ 110001 h 6722390"/>
              <a:gd name="connsiteX12" fmla="*/ 7272997 w 8884920"/>
              <a:gd name="connsiteY12" fmla="*/ 349152 h 6722390"/>
              <a:gd name="connsiteX13" fmla="*/ 7568419 w 8884920"/>
              <a:gd name="connsiteY13" fmla="*/ 194408 h 6722390"/>
              <a:gd name="connsiteX14" fmla="*/ 7582486 w 8884920"/>
              <a:gd name="connsiteY14" fmla="*/ 405423 h 6722390"/>
              <a:gd name="connsiteX15" fmla="*/ 7751299 w 8884920"/>
              <a:gd name="connsiteY15" fmla="*/ 250678 h 6722390"/>
              <a:gd name="connsiteX16" fmla="*/ 7709096 w 8884920"/>
              <a:gd name="connsiteY16" fmla="*/ 672709 h 6722390"/>
              <a:gd name="connsiteX17" fmla="*/ 8271803 w 8884920"/>
              <a:gd name="connsiteY17" fmla="*/ 124069 h 6722390"/>
              <a:gd name="connsiteX18" fmla="*/ 8074856 w 8884920"/>
              <a:gd name="connsiteY18" fmla="*/ 644574 h 6722390"/>
              <a:gd name="connsiteX19" fmla="*/ 8496886 w 8884920"/>
              <a:gd name="connsiteY19" fmla="*/ 517964 h 6722390"/>
              <a:gd name="connsiteX20" fmla="*/ 8356209 w 8884920"/>
              <a:gd name="connsiteY20" fmla="*/ 855589 h 6722390"/>
              <a:gd name="connsiteX21" fmla="*/ 8623496 w 8884920"/>
              <a:gd name="connsiteY21" fmla="*/ 859106 h 6722390"/>
              <a:gd name="connsiteX22" fmla="*/ 8852096 w 8884920"/>
              <a:gd name="connsiteY22" fmla="*/ 582441 h 6722390"/>
              <a:gd name="connsiteX23" fmla="*/ 8731348 w 8884920"/>
              <a:gd name="connsiteY23" fmla="*/ 1780540 h 6722390"/>
              <a:gd name="connsiteX24" fmla="*/ 8807548 w 8884920"/>
              <a:gd name="connsiteY24" fmla="*/ 2023208 h 6722390"/>
              <a:gd name="connsiteX25" fmla="*/ 8591843 w 8884920"/>
              <a:gd name="connsiteY25" fmla="*/ 2360832 h 6722390"/>
              <a:gd name="connsiteX26" fmla="*/ 8771206 w 8884920"/>
              <a:gd name="connsiteY26" fmla="*/ 3007946 h 6722390"/>
              <a:gd name="connsiteX27" fmla="*/ 8862646 w 8884920"/>
              <a:gd name="connsiteY27" fmla="*/ 3598789 h 6722390"/>
              <a:gd name="connsiteX28" fmla="*/ 8637563 w 8884920"/>
              <a:gd name="connsiteY28" fmla="*/ 5807417 h 6722390"/>
              <a:gd name="connsiteX29" fmla="*/ 8356209 w 8884920"/>
              <a:gd name="connsiteY29" fmla="*/ 5891823 h 6722390"/>
              <a:gd name="connsiteX30" fmla="*/ 8595360 w 8884920"/>
              <a:gd name="connsiteY30" fmla="*/ 6313854 h 6722390"/>
              <a:gd name="connsiteX31" fmla="*/ 8159262 w 8884920"/>
              <a:gd name="connsiteY31" fmla="*/ 6116906 h 6722390"/>
              <a:gd name="connsiteX32" fmla="*/ 8173329 w 8884920"/>
              <a:gd name="connsiteY32" fmla="*/ 6412328 h 6722390"/>
              <a:gd name="connsiteX33" fmla="*/ 7877908 w 8884920"/>
              <a:gd name="connsiteY33" fmla="*/ 6145041 h 6722390"/>
              <a:gd name="connsiteX34" fmla="*/ 7807569 w 8884920"/>
              <a:gd name="connsiteY34" fmla="*/ 6412328 h 6722390"/>
              <a:gd name="connsiteX35" fmla="*/ 6850966 w 8884920"/>
              <a:gd name="connsiteY35" fmla="*/ 6356057 h 6722390"/>
              <a:gd name="connsiteX36" fmla="*/ 6203853 w 8884920"/>
              <a:gd name="connsiteY36" fmla="*/ 6567072 h 6722390"/>
              <a:gd name="connsiteX37" fmla="*/ 3657469 w 8884920"/>
              <a:gd name="connsiteY37" fmla="*/ 6370287 h 6722390"/>
              <a:gd name="connsiteX38" fmla="*/ 2195027 w 8884920"/>
              <a:gd name="connsiteY38" fmla="*/ 6598645 h 6722390"/>
              <a:gd name="connsiteX39" fmla="*/ 900333 w 8884920"/>
              <a:gd name="connsiteY39" fmla="*/ 6679614 h 6722390"/>
              <a:gd name="connsiteX40" fmla="*/ 1139483 w 8884920"/>
              <a:gd name="connsiteY40" fmla="*/ 6341989 h 6722390"/>
              <a:gd name="connsiteX41" fmla="*/ 675249 w 8884920"/>
              <a:gd name="connsiteY41" fmla="*/ 6356057 h 6722390"/>
              <a:gd name="connsiteX42" fmla="*/ 956603 w 8884920"/>
              <a:gd name="connsiteY42" fmla="*/ 6088771 h 6722390"/>
              <a:gd name="connsiteX43" fmla="*/ 703385 w 8884920"/>
              <a:gd name="connsiteY43" fmla="*/ 6088771 h 6722390"/>
              <a:gd name="connsiteX44" fmla="*/ 970671 w 8884920"/>
              <a:gd name="connsiteY44" fmla="*/ 5723011 h 6722390"/>
              <a:gd name="connsiteX45" fmla="*/ 211016 w 8884920"/>
              <a:gd name="connsiteY45" fmla="*/ 6074703 h 6722390"/>
              <a:gd name="connsiteX46" fmla="*/ 478302 w 8884920"/>
              <a:gd name="connsiteY46" fmla="*/ 5652672 h 6722390"/>
              <a:gd name="connsiteX47" fmla="*/ 196948 w 8884920"/>
              <a:gd name="connsiteY47" fmla="*/ 5723011 h 6722390"/>
              <a:gd name="connsiteX48" fmla="*/ 534573 w 8884920"/>
              <a:gd name="connsiteY48" fmla="*/ 5357251 h 6722390"/>
              <a:gd name="connsiteX49" fmla="*/ 239151 w 8884920"/>
              <a:gd name="connsiteY49" fmla="*/ 5343183 h 6722390"/>
              <a:gd name="connsiteX50" fmla="*/ 506437 w 8884920"/>
              <a:gd name="connsiteY50" fmla="*/ 4161497 h 6722390"/>
              <a:gd name="connsiteX51" fmla="*/ 225083 w 8884920"/>
              <a:gd name="connsiteY51" fmla="*/ 2965743 h 6722390"/>
              <a:gd name="connsiteX52" fmla="*/ 590843 w 8884920"/>
              <a:gd name="connsiteY52" fmla="*/ 1685583 h 6722390"/>
              <a:gd name="connsiteX53" fmla="*/ 140677 w 8884920"/>
              <a:gd name="connsiteY53" fmla="*/ 925928 h 6722390"/>
              <a:gd name="connsiteX54" fmla="*/ 548640 w 8884920"/>
              <a:gd name="connsiteY54" fmla="*/ 1052537 h 6722390"/>
              <a:gd name="connsiteX55" fmla="*/ 0 w 8884920"/>
              <a:gd name="connsiteY55" fmla="*/ 517964 h 6722390"/>
              <a:gd name="connsiteX0" fmla="*/ 0 w 8884920"/>
              <a:gd name="connsiteY0" fmla="*/ 517964 h 6722390"/>
              <a:gd name="connsiteX1" fmla="*/ 548640 w 8884920"/>
              <a:gd name="connsiteY1" fmla="*/ 771183 h 6722390"/>
              <a:gd name="connsiteX2" fmla="*/ 464234 w 8884920"/>
              <a:gd name="connsiteY2" fmla="*/ 138137 h 6722390"/>
              <a:gd name="connsiteX3" fmla="*/ 886265 w 8884920"/>
              <a:gd name="connsiteY3" fmla="*/ 321017 h 6722390"/>
              <a:gd name="connsiteX4" fmla="*/ 1209822 w 8884920"/>
              <a:gd name="connsiteY4" fmla="*/ 110001 h 6722390"/>
              <a:gd name="connsiteX5" fmla="*/ 1828800 w 8884920"/>
              <a:gd name="connsiteY5" fmla="*/ 67798 h 6722390"/>
              <a:gd name="connsiteX6" fmla="*/ 3474720 w 8884920"/>
              <a:gd name="connsiteY6" fmla="*/ 34974 h 6722390"/>
              <a:gd name="connsiteX7" fmla="*/ 4112456 w 8884920"/>
              <a:gd name="connsiteY7" fmla="*/ 277641 h 6722390"/>
              <a:gd name="connsiteX8" fmla="*/ 5106573 w 8884920"/>
              <a:gd name="connsiteY8" fmla="*/ 138137 h 6722390"/>
              <a:gd name="connsiteX9" fmla="*/ 6569613 w 8884920"/>
              <a:gd name="connsiteY9" fmla="*/ 180340 h 6722390"/>
              <a:gd name="connsiteX10" fmla="*/ 6850966 w 8884920"/>
              <a:gd name="connsiteY10" fmla="*/ 335084 h 6722390"/>
              <a:gd name="connsiteX11" fmla="*/ 7244862 w 8884920"/>
              <a:gd name="connsiteY11" fmla="*/ 110001 h 6722390"/>
              <a:gd name="connsiteX12" fmla="*/ 7272997 w 8884920"/>
              <a:gd name="connsiteY12" fmla="*/ 349152 h 6722390"/>
              <a:gd name="connsiteX13" fmla="*/ 7568419 w 8884920"/>
              <a:gd name="connsiteY13" fmla="*/ 194408 h 6722390"/>
              <a:gd name="connsiteX14" fmla="*/ 7582486 w 8884920"/>
              <a:gd name="connsiteY14" fmla="*/ 405423 h 6722390"/>
              <a:gd name="connsiteX15" fmla="*/ 7751299 w 8884920"/>
              <a:gd name="connsiteY15" fmla="*/ 250678 h 6722390"/>
              <a:gd name="connsiteX16" fmla="*/ 7709096 w 8884920"/>
              <a:gd name="connsiteY16" fmla="*/ 672709 h 6722390"/>
              <a:gd name="connsiteX17" fmla="*/ 8271803 w 8884920"/>
              <a:gd name="connsiteY17" fmla="*/ 124069 h 6722390"/>
              <a:gd name="connsiteX18" fmla="*/ 8074856 w 8884920"/>
              <a:gd name="connsiteY18" fmla="*/ 644574 h 6722390"/>
              <a:gd name="connsiteX19" fmla="*/ 8496886 w 8884920"/>
              <a:gd name="connsiteY19" fmla="*/ 517964 h 6722390"/>
              <a:gd name="connsiteX20" fmla="*/ 8356209 w 8884920"/>
              <a:gd name="connsiteY20" fmla="*/ 855589 h 6722390"/>
              <a:gd name="connsiteX21" fmla="*/ 8623496 w 8884920"/>
              <a:gd name="connsiteY21" fmla="*/ 859106 h 6722390"/>
              <a:gd name="connsiteX22" fmla="*/ 8852096 w 8884920"/>
              <a:gd name="connsiteY22" fmla="*/ 582441 h 6722390"/>
              <a:gd name="connsiteX23" fmla="*/ 8731348 w 8884920"/>
              <a:gd name="connsiteY23" fmla="*/ 1780540 h 6722390"/>
              <a:gd name="connsiteX24" fmla="*/ 8807548 w 8884920"/>
              <a:gd name="connsiteY24" fmla="*/ 2023208 h 6722390"/>
              <a:gd name="connsiteX25" fmla="*/ 8591843 w 8884920"/>
              <a:gd name="connsiteY25" fmla="*/ 2360832 h 6722390"/>
              <a:gd name="connsiteX26" fmla="*/ 8771206 w 8884920"/>
              <a:gd name="connsiteY26" fmla="*/ 3007946 h 6722390"/>
              <a:gd name="connsiteX27" fmla="*/ 8862646 w 8884920"/>
              <a:gd name="connsiteY27" fmla="*/ 3598789 h 6722390"/>
              <a:gd name="connsiteX28" fmla="*/ 8637563 w 8884920"/>
              <a:gd name="connsiteY28" fmla="*/ 5807417 h 6722390"/>
              <a:gd name="connsiteX29" fmla="*/ 8356209 w 8884920"/>
              <a:gd name="connsiteY29" fmla="*/ 5891823 h 6722390"/>
              <a:gd name="connsiteX30" fmla="*/ 8595360 w 8884920"/>
              <a:gd name="connsiteY30" fmla="*/ 6313854 h 6722390"/>
              <a:gd name="connsiteX31" fmla="*/ 8159262 w 8884920"/>
              <a:gd name="connsiteY31" fmla="*/ 6116906 h 6722390"/>
              <a:gd name="connsiteX32" fmla="*/ 8173329 w 8884920"/>
              <a:gd name="connsiteY32" fmla="*/ 6412328 h 6722390"/>
              <a:gd name="connsiteX33" fmla="*/ 7877908 w 8884920"/>
              <a:gd name="connsiteY33" fmla="*/ 6145041 h 6722390"/>
              <a:gd name="connsiteX34" fmla="*/ 7807569 w 8884920"/>
              <a:gd name="connsiteY34" fmla="*/ 6412328 h 6722390"/>
              <a:gd name="connsiteX35" fmla="*/ 6850966 w 8884920"/>
              <a:gd name="connsiteY35" fmla="*/ 6356057 h 6722390"/>
              <a:gd name="connsiteX36" fmla="*/ 6203853 w 8884920"/>
              <a:gd name="connsiteY36" fmla="*/ 6567072 h 6722390"/>
              <a:gd name="connsiteX37" fmla="*/ 4557379 w 8884920"/>
              <a:gd name="connsiteY37" fmla="*/ 6496314 h 6722390"/>
              <a:gd name="connsiteX38" fmla="*/ 3657469 w 8884920"/>
              <a:gd name="connsiteY38" fmla="*/ 6370287 h 6722390"/>
              <a:gd name="connsiteX39" fmla="*/ 2195027 w 8884920"/>
              <a:gd name="connsiteY39" fmla="*/ 6598645 h 6722390"/>
              <a:gd name="connsiteX40" fmla="*/ 900333 w 8884920"/>
              <a:gd name="connsiteY40" fmla="*/ 6679614 h 6722390"/>
              <a:gd name="connsiteX41" fmla="*/ 1139483 w 8884920"/>
              <a:gd name="connsiteY41" fmla="*/ 6341989 h 6722390"/>
              <a:gd name="connsiteX42" fmla="*/ 675249 w 8884920"/>
              <a:gd name="connsiteY42" fmla="*/ 6356057 h 6722390"/>
              <a:gd name="connsiteX43" fmla="*/ 956603 w 8884920"/>
              <a:gd name="connsiteY43" fmla="*/ 6088771 h 6722390"/>
              <a:gd name="connsiteX44" fmla="*/ 703385 w 8884920"/>
              <a:gd name="connsiteY44" fmla="*/ 6088771 h 6722390"/>
              <a:gd name="connsiteX45" fmla="*/ 970671 w 8884920"/>
              <a:gd name="connsiteY45" fmla="*/ 5723011 h 6722390"/>
              <a:gd name="connsiteX46" fmla="*/ 211016 w 8884920"/>
              <a:gd name="connsiteY46" fmla="*/ 6074703 h 6722390"/>
              <a:gd name="connsiteX47" fmla="*/ 478302 w 8884920"/>
              <a:gd name="connsiteY47" fmla="*/ 5652672 h 6722390"/>
              <a:gd name="connsiteX48" fmla="*/ 196948 w 8884920"/>
              <a:gd name="connsiteY48" fmla="*/ 5723011 h 6722390"/>
              <a:gd name="connsiteX49" fmla="*/ 534573 w 8884920"/>
              <a:gd name="connsiteY49" fmla="*/ 5357251 h 6722390"/>
              <a:gd name="connsiteX50" fmla="*/ 239151 w 8884920"/>
              <a:gd name="connsiteY50" fmla="*/ 5343183 h 6722390"/>
              <a:gd name="connsiteX51" fmla="*/ 506437 w 8884920"/>
              <a:gd name="connsiteY51" fmla="*/ 4161497 h 6722390"/>
              <a:gd name="connsiteX52" fmla="*/ 225083 w 8884920"/>
              <a:gd name="connsiteY52" fmla="*/ 2965743 h 6722390"/>
              <a:gd name="connsiteX53" fmla="*/ 590843 w 8884920"/>
              <a:gd name="connsiteY53" fmla="*/ 1685583 h 6722390"/>
              <a:gd name="connsiteX54" fmla="*/ 140677 w 8884920"/>
              <a:gd name="connsiteY54" fmla="*/ 925928 h 6722390"/>
              <a:gd name="connsiteX55" fmla="*/ 548640 w 8884920"/>
              <a:gd name="connsiteY55" fmla="*/ 1052537 h 6722390"/>
              <a:gd name="connsiteX56" fmla="*/ 0 w 8884920"/>
              <a:gd name="connsiteY56" fmla="*/ 517964 h 672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884920" h="6722390">
                <a:moveTo>
                  <a:pt x="0" y="517964"/>
                </a:moveTo>
                <a:cubicBezTo>
                  <a:pt x="0" y="471072"/>
                  <a:pt x="471268" y="834487"/>
                  <a:pt x="548640" y="771183"/>
                </a:cubicBezTo>
                <a:cubicBezTo>
                  <a:pt x="626012" y="707879"/>
                  <a:pt x="407963" y="213165"/>
                  <a:pt x="464234" y="138137"/>
                </a:cubicBezTo>
                <a:cubicBezTo>
                  <a:pt x="520505" y="63109"/>
                  <a:pt x="762001" y="325706"/>
                  <a:pt x="886265" y="321017"/>
                </a:cubicBezTo>
                <a:cubicBezTo>
                  <a:pt x="1010529" y="316328"/>
                  <a:pt x="1052733" y="152204"/>
                  <a:pt x="1209822" y="110001"/>
                </a:cubicBezTo>
                <a:cubicBezTo>
                  <a:pt x="1366911" y="67798"/>
                  <a:pt x="1451317" y="80303"/>
                  <a:pt x="1828800" y="67798"/>
                </a:cubicBezTo>
                <a:cubicBezTo>
                  <a:pt x="2206283" y="55294"/>
                  <a:pt x="3094111" y="0"/>
                  <a:pt x="3474720" y="34974"/>
                </a:cubicBezTo>
                <a:cubicBezTo>
                  <a:pt x="3855329" y="69948"/>
                  <a:pt x="3840481" y="260447"/>
                  <a:pt x="4112456" y="277641"/>
                </a:cubicBezTo>
                <a:cubicBezTo>
                  <a:pt x="4384431" y="294835"/>
                  <a:pt x="4697047" y="154354"/>
                  <a:pt x="5106573" y="138137"/>
                </a:cubicBezTo>
                <a:cubicBezTo>
                  <a:pt x="5516099" y="121920"/>
                  <a:pt x="6278881" y="147516"/>
                  <a:pt x="6569613" y="180340"/>
                </a:cubicBezTo>
                <a:cubicBezTo>
                  <a:pt x="6860345" y="213164"/>
                  <a:pt x="6738425" y="346807"/>
                  <a:pt x="6850966" y="335084"/>
                </a:cubicBezTo>
                <a:cubicBezTo>
                  <a:pt x="6963508" y="323361"/>
                  <a:pt x="7174524" y="107656"/>
                  <a:pt x="7244862" y="110001"/>
                </a:cubicBezTo>
                <a:cubicBezTo>
                  <a:pt x="7315200" y="112346"/>
                  <a:pt x="7219071" y="335084"/>
                  <a:pt x="7272997" y="349152"/>
                </a:cubicBezTo>
                <a:cubicBezTo>
                  <a:pt x="7326923" y="363220"/>
                  <a:pt x="7516838" y="185030"/>
                  <a:pt x="7568419" y="194408"/>
                </a:cubicBezTo>
                <a:cubicBezTo>
                  <a:pt x="7620000" y="203786"/>
                  <a:pt x="7552006" y="396045"/>
                  <a:pt x="7582486" y="405423"/>
                </a:cubicBezTo>
                <a:cubicBezTo>
                  <a:pt x="7612966" y="414801"/>
                  <a:pt x="7730197" y="206130"/>
                  <a:pt x="7751299" y="250678"/>
                </a:cubicBezTo>
                <a:cubicBezTo>
                  <a:pt x="7772401" y="295226"/>
                  <a:pt x="7622345" y="693811"/>
                  <a:pt x="7709096" y="672709"/>
                </a:cubicBezTo>
                <a:cubicBezTo>
                  <a:pt x="7795847" y="651608"/>
                  <a:pt x="8210843" y="128758"/>
                  <a:pt x="8271803" y="124069"/>
                </a:cubicBezTo>
                <a:cubicBezTo>
                  <a:pt x="8332763" y="119380"/>
                  <a:pt x="8037342" y="578925"/>
                  <a:pt x="8074856" y="644574"/>
                </a:cubicBezTo>
                <a:cubicBezTo>
                  <a:pt x="8112370" y="710223"/>
                  <a:pt x="8449994" y="482795"/>
                  <a:pt x="8496886" y="517964"/>
                </a:cubicBezTo>
                <a:cubicBezTo>
                  <a:pt x="8543778" y="553133"/>
                  <a:pt x="8335107" y="798732"/>
                  <a:pt x="8356209" y="855589"/>
                </a:cubicBezTo>
                <a:cubicBezTo>
                  <a:pt x="8377311" y="912446"/>
                  <a:pt x="8429479" y="1067582"/>
                  <a:pt x="8623496" y="859106"/>
                </a:cubicBezTo>
                <a:cubicBezTo>
                  <a:pt x="8706144" y="813581"/>
                  <a:pt x="8834121" y="428869"/>
                  <a:pt x="8852096" y="582441"/>
                </a:cubicBezTo>
                <a:cubicBezTo>
                  <a:pt x="8870071" y="736013"/>
                  <a:pt x="8738773" y="1540412"/>
                  <a:pt x="8731348" y="1780540"/>
                </a:cubicBezTo>
                <a:cubicBezTo>
                  <a:pt x="8723923" y="2020668"/>
                  <a:pt x="8830799" y="1926493"/>
                  <a:pt x="8807548" y="2023208"/>
                </a:cubicBezTo>
                <a:cubicBezTo>
                  <a:pt x="8784297" y="2119923"/>
                  <a:pt x="8597900" y="2196709"/>
                  <a:pt x="8591843" y="2360832"/>
                </a:cubicBezTo>
                <a:cubicBezTo>
                  <a:pt x="8585786" y="2524955"/>
                  <a:pt x="8726072" y="2801620"/>
                  <a:pt x="8771206" y="3007946"/>
                </a:cubicBezTo>
                <a:cubicBezTo>
                  <a:pt x="8816340" y="3214272"/>
                  <a:pt x="8884920" y="3132210"/>
                  <a:pt x="8862646" y="3598789"/>
                </a:cubicBezTo>
                <a:cubicBezTo>
                  <a:pt x="8840372" y="4065368"/>
                  <a:pt x="8721969" y="5425245"/>
                  <a:pt x="8637563" y="5807417"/>
                </a:cubicBezTo>
                <a:cubicBezTo>
                  <a:pt x="8553157" y="6189589"/>
                  <a:pt x="8363243" y="5807417"/>
                  <a:pt x="8356209" y="5891823"/>
                </a:cubicBezTo>
                <a:cubicBezTo>
                  <a:pt x="8349175" y="5976229"/>
                  <a:pt x="8628185" y="6276340"/>
                  <a:pt x="8595360" y="6313854"/>
                </a:cubicBezTo>
                <a:cubicBezTo>
                  <a:pt x="8562536" y="6351368"/>
                  <a:pt x="8229601" y="6100494"/>
                  <a:pt x="8159262" y="6116906"/>
                </a:cubicBezTo>
                <a:cubicBezTo>
                  <a:pt x="8088924" y="6133318"/>
                  <a:pt x="8220221" y="6407639"/>
                  <a:pt x="8173329" y="6412328"/>
                </a:cubicBezTo>
                <a:cubicBezTo>
                  <a:pt x="8126437" y="6417017"/>
                  <a:pt x="7938868" y="6145041"/>
                  <a:pt x="7877908" y="6145041"/>
                </a:cubicBezTo>
                <a:cubicBezTo>
                  <a:pt x="7816948" y="6145041"/>
                  <a:pt x="7978726" y="6377159"/>
                  <a:pt x="7807569" y="6412328"/>
                </a:cubicBezTo>
                <a:cubicBezTo>
                  <a:pt x="7636412" y="6447497"/>
                  <a:pt x="7118252" y="6330266"/>
                  <a:pt x="6850966" y="6356057"/>
                </a:cubicBezTo>
                <a:cubicBezTo>
                  <a:pt x="6583680" y="6381848"/>
                  <a:pt x="6586118" y="6543696"/>
                  <a:pt x="6203853" y="6567072"/>
                </a:cubicBezTo>
                <a:cubicBezTo>
                  <a:pt x="5821589" y="6590448"/>
                  <a:pt x="4981776" y="6529112"/>
                  <a:pt x="4557379" y="6496314"/>
                </a:cubicBezTo>
                <a:cubicBezTo>
                  <a:pt x="4132982" y="6463517"/>
                  <a:pt x="4051194" y="6353232"/>
                  <a:pt x="3657469" y="6370287"/>
                </a:cubicBezTo>
                <a:cubicBezTo>
                  <a:pt x="2989331" y="6375549"/>
                  <a:pt x="2654550" y="6547091"/>
                  <a:pt x="2195027" y="6598645"/>
                </a:cubicBezTo>
                <a:cubicBezTo>
                  <a:pt x="1735504" y="6650199"/>
                  <a:pt x="1076257" y="6722390"/>
                  <a:pt x="900333" y="6679614"/>
                </a:cubicBezTo>
                <a:cubicBezTo>
                  <a:pt x="724409" y="6636838"/>
                  <a:pt x="1176997" y="6395915"/>
                  <a:pt x="1139483" y="6341989"/>
                </a:cubicBezTo>
                <a:cubicBezTo>
                  <a:pt x="1101969" y="6288063"/>
                  <a:pt x="705729" y="6398260"/>
                  <a:pt x="675249" y="6356057"/>
                </a:cubicBezTo>
                <a:cubicBezTo>
                  <a:pt x="644769" y="6313854"/>
                  <a:pt x="951914" y="6133318"/>
                  <a:pt x="956603" y="6088771"/>
                </a:cubicBezTo>
                <a:cubicBezTo>
                  <a:pt x="961292" y="6044224"/>
                  <a:pt x="701040" y="6149731"/>
                  <a:pt x="703385" y="6088771"/>
                </a:cubicBezTo>
                <a:cubicBezTo>
                  <a:pt x="705730" y="6027811"/>
                  <a:pt x="1052732" y="5725356"/>
                  <a:pt x="970671" y="5723011"/>
                </a:cubicBezTo>
                <a:cubicBezTo>
                  <a:pt x="888610" y="5720666"/>
                  <a:pt x="293077" y="6086426"/>
                  <a:pt x="211016" y="6074703"/>
                </a:cubicBezTo>
                <a:cubicBezTo>
                  <a:pt x="128955" y="6062980"/>
                  <a:pt x="480647" y="5711287"/>
                  <a:pt x="478302" y="5652672"/>
                </a:cubicBezTo>
                <a:cubicBezTo>
                  <a:pt x="475957" y="5594057"/>
                  <a:pt x="187570" y="5772248"/>
                  <a:pt x="196948" y="5723011"/>
                </a:cubicBezTo>
                <a:cubicBezTo>
                  <a:pt x="206326" y="5673774"/>
                  <a:pt x="527539" y="5420556"/>
                  <a:pt x="534573" y="5357251"/>
                </a:cubicBezTo>
                <a:cubicBezTo>
                  <a:pt x="541607" y="5293946"/>
                  <a:pt x="243840" y="5542475"/>
                  <a:pt x="239151" y="5343183"/>
                </a:cubicBezTo>
                <a:cubicBezTo>
                  <a:pt x="234462" y="5143891"/>
                  <a:pt x="508782" y="4557737"/>
                  <a:pt x="506437" y="4161497"/>
                </a:cubicBezTo>
                <a:cubicBezTo>
                  <a:pt x="504092" y="3765257"/>
                  <a:pt x="211015" y="3378395"/>
                  <a:pt x="225083" y="2965743"/>
                </a:cubicBezTo>
                <a:cubicBezTo>
                  <a:pt x="239151" y="2553091"/>
                  <a:pt x="604911" y="2025552"/>
                  <a:pt x="590843" y="1685583"/>
                </a:cubicBezTo>
                <a:cubicBezTo>
                  <a:pt x="576775" y="1345614"/>
                  <a:pt x="147711" y="1031436"/>
                  <a:pt x="140677" y="925928"/>
                </a:cubicBezTo>
                <a:cubicBezTo>
                  <a:pt x="133643" y="820420"/>
                  <a:pt x="569741" y="1120531"/>
                  <a:pt x="548640" y="1052537"/>
                </a:cubicBezTo>
                <a:cubicBezTo>
                  <a:pt x="527539" y="984543"/>
                  <a:pt x="0" y="564856"/>
                  <a:pt x="0" y="517964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choose yellow.wav">
            <a:hlinkClick r:id="" action="ppaction://media"/>
          </p:cNvPr>
          <p:cNvPicPr>
            <a:picLocks noRot="1" noChangeAspect="1"/>
          </p:cNvPicPr>
          <p:nvPr>
            <a:wavAudioFile r:embed="rId1" name="choose yellow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2057400"/>
            <a:ext cx="17383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5114925"/>
            <a:ext cx="1420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reeform 68"/>
          <p:cNvSpPr>
            <a:spLocks noChangeAspect="1"/>
          </p:cNvSpPr>
          <p:nvPr/>
        </p:nvSpPr>
        <p:spPr bwMode="auto">
          <a:xfrm>
            <a:off x="838200" y="3657600"/>
            <a:ext cx="3246438" cy="2590800"/>
          </a:xfrm>
          <a:custGeom>
            <a:avLst/>
            <a:gdLst/>
            <a:ahLst/>
            <a:cxnLst>
              <a:cxn ang="0">
                <a:pos x="2065" y="1287"/>
              </a:cxn>
              <a:cxn ang="0">
                <a:pos x="2180" y="349"/>
              </a:cxn>
              <a:cxn ang="0">
                <a:pos x="2887" y="15"/>
              </a:cxn>
              <a:cxn ang="0">
                <a:pos x="3260" y="439"/>
              </a:cxn>
              <a:cxn ang="0">
                <a:pos x="3325" y="1005"/>
              </a:cxn>
              <a:cxn ang="0">
                <a:pos x="4519" y="840"/>
              </a:cxn>
              <a:cxn ang="0">
                <a:pos x="4145" y="1380"/>
              </a:cxn>
              <a:cxn ang="0">
                <a:pos x="5073" y="1673"/>
              </a:cxn>
              <a:cxn ang="0">
                <a:pos x="4706" y="2100"/>
              </a:cxn>
              <a:cxn ang="0">
                <a:pos x="6202" y="2100"/>
              </a:cxn>
              <a:cxn ang="0">
                <a:pos x="6202" y="2460"/>
              </a:cxn>
              <a:cxn ang="0">
                <a:pos x="5080" y="3000"/>
              </a:cxn>
              <a:cxn ang="0">
                <a:pos x="6192" y="3486"/>
              </a:cxn>
              <a:cxn ang="0">
                <a:pos x="6576" y="3900"/>
              </a:cxn>
              <a:cxn ang="0">
                <a:pos x="6015" y="4080"/>
              </a:cxn>
              <a:cxn ang="0">
                <a:pos x="4706" y="3900"/>
              </a:cxn>
              <a:cxn ang="0">
                <a:pos x="5317" y="4682"/>
              </a:cxn>
              <a:cxn ang="0">
                <a:pos x="5112" y="5247"/>
              </a:cxn>
              <a:cxn ang="0">
                <a:pos x="4302" y="4810"/>
              </a:cxn>
              <a:cxn ang="0">
                <a:pos x="3584" y="4080"/>
              </a:cxn>
              <a:cxn ang="0">
                <a:pos x="2649" y="4980"/>
              </a:cxn>
              <a:cxn ang="0">
                <a:pos x="2142" y="3975"/>
              </a:cxn>
              <a:cxn ang="0">
                <a:pos x="1602" y="4759"/>
              </a:cxn>
              <a:cxn ang="0">
                <a:pos x="779" y="4707"/>
              </a:cxn>
              <a:cxn ang="0">
                <a:pos x="676" y="3975"/>
              </a:cxn>
              <a:cxn ang="0">
                <a:pos x="1527" y="3360"/>
              </a:cxn>
              <a:cxn ang="0">
                <a:pos x="218" y="3000"/>
              </a:cxn>
              <a:cxn ang="0">
                <a:pos x="218" y="2280"/>
              </a:cxn>
              <a:cxn ang="0">
                <a:pos x="1447" y="2290"/>
              </a:cxn>
              <a:cxn ang="0">
                <a:pos x="933" y="1853"/>
              </a:cxn>
              <a:cxn ang="0">
                <a:pos x="779" y="1200"/>
              </a:cxn>
              <a:cxn ang="0">
                <a:pos x="2065" y="1287"/>
              </a:cxn>
            </a:cxnLst>
            <a:rect l="0" t="0" r="r" b="b"/>
            <a:pathLst>
              <a:path w="6605" h="5268">
                <a:moveTo>
                  <a:pt x="2065" y="1287"/>
                </a:moveTo>
                <a:cubicBezTo>
                  <a:pt x="1962" y="773"/>
                  <a:pt x="2051" y="574"/>
                  <a:pt x="2180" y="349"/>
                </a:cubicBezTo>
                <a:cubicBezTo>
                  <a:pt x="2317" y="137"/>
                  <a:pt x="2707" y="0"/>
                  <a:pt x="2887" y="15"/>
                </a:cubicBezTo>
                <a:cubicBezTo>
                  <a:pt x="3067" y="30"/>
                  <a:pt x="3187" y="274"/>
                  <a:pt x="3260" y="439"/>
                </a:cubicBezTo>
                <a:cubicBezTo>
                  <a:pt x="3333" y="604"/>
                  <a:pt x="3115" y="938"/>
                  <a:pt x="3325" y="1005"/>
                </a:cubicBezTo>
                <a:cubicBezTo>
                  <a:pt x="3535" y="1072"/>
                  <a:pt x="4382" y="778"/>
                  <a:pt x="4519" y="840"/>
                </a:cubicBezTo>
                <a:cubicBezTo>
                  <a:pt x="4656" y="902"/>
                  <a:pt x="4053" y="1241"/>
                  <a:pt x="4145" y="1380"/>
                </a:cubicBezTo>
                <a:cubicBezTo>
                  <a:pt x="4237" y="1519"/>
                  <a:pt x="4979" y="1553"/>
                  <a:pt x="5073" y="1673"/>
                </a:cubicBezTo>
                <a:cubicBezTo>
                  <a:pt x="5167" y="1793"/>
                  <a:pt x="4518" y="2029"/>
                  <a:pt x="4706" y="2100"/>
                </a:cubicBezTo>
                <a:cubicBezTo>
                  <a:pt x="4894" y="2171"/>
                  <a:pt x="5953" y="2040"/>
                  <a:pt x="6202" y="2100"/>
                </a:cubicBezTo>
                <a:cubicBezTo>
                  <a:pt x="6451" y="2160"/>
                  <a:pt x="6389" y="2310"/>
                  <a:pt x="6202" y="2460"/>
                </a:cubicBezTo>
                <a:cubicBezTo>
                  <a:pt x="6015" y="2610"/>
                  <a:pt x="5082" y="2829"/>
                  <a:pt x="5080" y="3000"/>
                </a:cubicBezTo>
                <a:cubicBezTo>
                  <a:pt x="5078" y="3171"/>
                  <a:pt x="5943" y="3336"/>
                  <a:pt x="6192" y="3486"/>
                </a:cubicBezTo>
                <a:cubicBezTo>
                  <a:pt x="6441" y="3636"/>
                  <a:pt x="6605" y="3801"/>
                  <a:pt x="6576" y="3900"/>
                </a:cubicBezTo>
                <a:cubicBezTo>
                  <a:pt x="6547" y="3999"/>
                  <a:pt x="6327" y="4080"/>
                  <a:pt x="6015" y="4080"/>
                </a:cubicBezTo>
                <a:cubicBezTo>
                  <a:pt x="5703" y="4080"/>
                  <a:pt x="4822" y="3800"/>
                  <a:pt x="4706" y="3900"/>
                </a:cubicBezTo>
                <a:cubicBezTo>
                  <a:pt x="4590" y="4000"/>
                  <a:pt x="5249" y="4458"/>
                  <a:pt x="5317" y="4682"/>
                </a:cubicBezTo>
                <a:cubicBezTo>
                  <a:pt x="5385" y="4906"/>
                  <a:pt x="5281" y="5226"/>
                  <a:pt x="5112" y="5247"/>
                </a:cubicBezTo>
                <a:cubicBezTo>
                  <a:pt x="4943" y="5268"/>
                  <a:pt x="4557" y="5004"/>
                  <a:pt x="4302" y="4810"/>
                </a:cubicBezTo>
                <a:cubicBezTo>
                  <a:pt x="4047" y="4616"/>
                  <a:pt x="3859" y="4052"/>
                  <a:pt x="3584" y="4080"/>
                </a:cubicBezTo>
                <a:cubicBezTo>
                  <a:pt x="3309" y="4108"/>
                  <a:pt x="2889" y="4998"/>
                  <a:pt x="2649" y="4980"/>
                </a:cubicBezTo>
                <a:cubicBezTo>
                  <a:pt x="2409" y="4962"/>
                  <a:pt x="2316" y="4012"/>
                  <a:pt x="2142" y="3975"/>
                </a:cubicBezTo>
                <a:cubicBezTo>
                  <a:pt x="1968" y="3938"/>
                  <a:pt x="1829" y="4637"/>
                  <a:pt x="1602" y="4759"/>
                </a:cubicBezTo>
                <a:cubicBezTo>
                  <a:pt x="1375" y="4881"/>
                  <a:pt x="933" y="4838"/>
                  <a:pt x="779" y="4707"/>
                </a:cubicBezTo>
                <a:cubicBezTo>
                  <a:pt x="625" y="4576"/>
                  <a:pt x="551" y="4199"/>
                  <a:pt x="676" y="3975"/>
                </a:cubicBezTo>
                <a:cubicBezTo>
                  <a:pt x="801" y="3751"/>
                  <a:pt x="1603" y="3522"/>
                  <a:pt x="1527" y="3360"/>
                </a:cubicBezTo>
                <a:cubicBezTo>
                  <a:pt x="1451" y="3198"/>
                  <a:pt x="436" y="3180"/>
                  <a:pt x="218" y="3000"/>
                </a:cubicBezTo>
                <a:cubicBezTo>
                  <a:pt x="0" y="2820"/>
                  <a:pt x="13" y="2398"/>
                  <a:pt x="218" y="2280"/>
                </a:cubicBezTo>
                <a:cubicBezTo>
                  <a:pt x="423" y="2162"/>
                  <a:pt x="1328" y="2361"/>
                  <a:pt x="1447" y="2290"/>
                </a:cubicBezTo>
                <a:cubicBezTo>
                  <a:pt x="1566" y="2219"/>
                  <a:pt x="1044" y="2035"/>
                  <a:pt x="933" y="1853"/>
                </a:cubicBezTo>
                <a:cubicBezTo>
                  <a:pt x="822" y="1671"/>
                  <a:pt x="590" y="1294"/>
                  <a:pt x="779" y="1200"/>
                </a:cubicBezTo>
                <a:cubicBezTo>
                  <a:pt x="968" y="1106"/>
                  <a:pt x="1832" y="1429"/>
                  <a:pt x="2065" y="12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 cmpd="sng">
            <a:solidFill>
              <a:schemeClr val="tx1"/>
            </a:solidFill>
            <a:round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533400"/>
            <a:ext cx="3124200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457200"/>
            <a:ext cx="31400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4000" y="3505200"/>
            <a:ext cx="3368675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67200" y="914400"/>
            <a:ext cx="6048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48600" y="3048000"/>
            <a:ext cx="614363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14400" y="3048000"/>
            <a:ext cx="638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5334000"/>
            <a:ext cx="638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52800" y="762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No M.wav">
            <a:hlinkClick r:id="" action="ppaction://media"/>
          </p:cNvPr>
          <p:cNvPicPr>
            <a:picLocks noRot="1" noChangeAspect="1"/>
          </p:cNvPicPr>
          <p:nvPr>
            <a:wavAudioFile r:embed="rId3" name="No M.wav"/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292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No M.wav">
            <a:hlinkClick r:id="" action="ppaction://media"/>
          </p:cNvPr>
          <p:cNvPicPr>
            <a:picLocks noRot="1" noChangeAspect="1"/>
          </p:cNvPicPr>
          <p:nvPr>
            <a:wavAudioFile r:embed="rId3" name="No M.wav"/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62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No M.wav">
            <a:hlinkClick r:id="" action="ppaction://media"/>
          </p:cNvPr>
          <p:cNvPicPr>
            <a:picLocks noRot="1" noChangeAspect="1"/>
          </p:cNvPicPr>
          <p:nvPr>
            <a:wavAudioFile r:embed="rId3" name="No M.wav"/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960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choose pink.wav">
            <a:hlinkClick r:id="" action="ppaction://media"/>
          </p:cNvPr>
          <p:cNvPicPr>
            <a:picLocks noRot="1" noChangeAspect="1"/>
          </p:cNvPicPr>
          <p:nvPr>
            <a:wavAudioFile r:embed="rId4" name="choose pink.wav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105400" y="533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choose pink.wav">
            <a:hlinkClick r:id="" action="ppaction://media"/>
          </p:cNvPr>
          <p:cNvPicPr>
            <a:picLocks noRot="1" noChangeAspect="1"/>
          </p:cNvPicPr>
          <p:nvPr>
            <a:wavAudioFile r:embed="rId4" name="choose pink.wav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57800" y="685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0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74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45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0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10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showWhenStopped="0"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showWhenStopped="0"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46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7000" y="101600"/>
            <a:ext cx="8885238" cy="6721475"/>
          </a:xfrm>
          <a:custGeom>
            <a:avLst/>
            <a:gdLst>
              <a:gd name="connsiteX0" fmla="*/ 0 w 8916572"/>
              <a:gd name="connsiteY0" fmla="*/ 539262 h 6705601"/>
              <a:gd name="connsiteX1" fmla="*/ 548640 w 8916572"/>
              <a:gd name="connsiteY1" fmla="*/ 792481 h 6705601"/>
              <a:gd name="connsiteX2" fmla="*/ 464234 w 8916572"/>
              <a:gd name="connsiteY2" fmla="*/ 159435 h 6705601"/>
              <a:gd name="connsiteX3" fmla="*/ 886265 w 8916572"/>
              <a:gd name="connsiteY3" fmla="*/ 342315 h 6705601"/>
              <a:gd name="connsiteX4" fmla="*/ 1209822 w 8916572"/>
              <a:gd name="connsiteY4" fmla="*/ 131299 h 6705601"/>
              <a:gd name="connsiteX5" fmla="*/ 1828800 w 8916572"/>
              <a:gd name="connsiteY5" fmla="*/ 89096 h 6705601"/>
              <a:gd name="connsiteX6" fmla="*/ 3474720 w 8916572"/>
              <a:gd name="connsiteY6" fmla="*/ 665872 h 6705601"/>
              <a:gd name="connsiteX7" fmla="*/ 5106573 w 8916572"/>
              <a:gd name="connsiteY7" fmla="*/ 159435 h 6705601"/>
              <a:gd name="connsiteX8" fmla="*/ 6569613 w 8916572"/>
              <a:gd name="connsiteY8" fmla="*/ 201638 h 6705601"/>
              <a:gd name="connsiteX9" fmla="*/ 6850966 w 8916572"/>
              <a:gd name="connsiteY9" fmla="*/ 356382 h 6705601"/>
              <a:gd name="connsiteX10" fmla="*/ 7244862 w 8916572"/>
              <a:gd name="connsiteY10" fmla="*/ 131299 h 6705601"/>
              <a:gd name="connsiteX11" fmla="*/ 7272997 w 8916572"/>
              <a:gd name="connsiteY11" fmla="*/ 370450 h 6705601"/>
              <a:gd name="connsiteX12" fmla="*/ 7568419 w 8916572"/>
              <a:gd name="connsiteY12" fmla="*/ 215706 h 6705601"/>
              <a:gd name="connsiteX13" fmla="*/ 7582486 w 8916572"/>
              <a:gd name="connsiteY13" fmla="*/ 426721 h 6705601"/>
              <a:gd name="connsiteX14" fmla="*/ 7751299 w 8916572"/>
              <a:gd name="connsiteY14" fmla="*/ 271976 h 6705601"/>
              <a:gd name="connsiteX15" fmla="*/ 7709096 w 8916572"/>
              <a:gd name="connsiteY15" fmla="*/ 694007 h 6705601"/>
              <a:gd name="connsiteX16" fmla="*/ 8271803 w 8916572"/>
              <a:gd name="connsiteY16" fmla="*/ 145367 h 6705601"/>
              <a:gd name="connsiteX17" fmla="*/ 8074856 w 8916572"/>
              <a:gd name="connsiteY17" fmla="*/ 665872 h 6705601"/>
              <a:gd name="connsiteX18" fmla="*/ 8496886 w 8916572"/>
              <a:gd name="connsiteY18" fmla="*/ 539262 h 6705601"/>
              <a:gd name="connsiteX19" fmla="*/ 8356209 w 8916572"/>
              <a:gd name="connsiteY19" fmla="*/ 876887 h 6705601"/>
              <a:gd name="connsiteX20" fmla="*/ 8623496 w 8916572"/>
              <a:gd name="connsiteY20" fmla="*/ 1566204 h 6705601"/>
              <a:gd name="connsiteX21" fmla="*/ 8426548 w 8916572"/>
              <a:gd name="connsiteY21" fmla="*/ 2030438 h 6705601"/>
              <a:gd name="connsiteX22" fmla="*/ 8820443 w 8916572"/>
              <a:gd name="connsiteY22" fmla="*/ 2382130 h 6705601"/>
              <a:gd name="connsiteX23" fmla="*/ 8314006 w 8916572"/>
              <a:gd name="connsiteY23" fmla="*/ 3029244 h 6705601"/>
              <a:gd name="connsiteX24" fmla="*/ 8862646 w 8916572"/>
              <a:gd name="connsiteY24" fmla="*/ 3620087 h 6705601"/>
              <a:gd name="connsiteX25" fmla="*/ 8637563 w 8916572"/>
              <a:gd name="connsiteY25" fmla="*/ 5828715 h 6705601"/>
              <a:gd name="connsiteX26" fmla="*/ 8356209 w 8916572"/>
              <a:gd name="connsiteY26" fmla="*/ 5913121 h 6705601"/>
              <a:gd name="connsiteX27" fmla="*/ 8595360 w 8916572"/>
              <a:gd name="connsiteY27" fmla="*/ 6335152 h 6705601"/>
              <a:gd name="connsiteX28" fmla="*/ 8159262 w 8916572"/>
              <a:gd name="connsiteY28" fmla="*/ 6138204 h 6705601"/>
              <a:gd name="connsiteX29" fmla="*/ 8173329 w 8916572"/>
              <a:gd name="connsiteY29" fmla="*/ 6433626 h 6705601"/>
              <a:gd name="connsiteX30" fmla="*/ 7877908 w 8916572"/>
              <a:gd name="connsiteY30" fmla="*/ 6166339 h 6705601"/>
              <a:gd name="connsiteX31" fmla="*/ 7807569 w 8916572"/>
              <a:gd name="connsiteY31" fmla="*/ 6433626 h 6705601"/>
              <a:gd name="connsiteX32" fmla="*/ 6850966 w 8916572"/>
              <a:gd name="connsiteY32" fmla="*/ 6377355 h 6705601"/>
              <a:gd name="connsiteX33" fmla="*/ 6203853 w 8916572"/>
              <a:gd name="connsiteY33" fmla="*/ 6588370 h 6705601"/>
              <a:gd name="connsiteX34" fmla="*/ 3657600 w 8916572"/>
              <a:gd name="connsiteY34" fmla="*/ 6391422 h 6705601"/>
              <a:gd name="connsiteX35" fmla="*/ 900333 w 8916572"/>
              <a:gd name="connsiteY35" fmla="*/ 6700912 h 6705601"/>
              <a:gd name="connsiteX36" fmla="*/ 1139483 w 8916572"/>
              <a:gd name="connsiteY36" fmla="*/ 6363287 h 6705601"/>
              <a:gd name="connsiteX37" fmla="*/ 675249 w 8916572"/>
              <a:gd name="connsiteY37" fmla="*/ 6377355 h 6705601"/>
              <a:gd name="connsiteX38" fmla="*/ 956603 w 8916572"/>
              <a:gd name="connsiteY38" fmla="*/ 6110069 h 6705601"/>
              <a:gd name="connsiteX39" fmla="*/ 703385 w 8916572"/>
              <a:gd name="connsiteY39" fmla="*/ 6110069 h 6705601"/>
              <a:gd name="connsiteX40" fmla="*/ 970671 w 8916572"/>
              <a:gd name="connsiteY40" fmla="*/ 5744309 h 6705601"/>
              <a:gd name="connsiteX41" fmla="*/ 211016 w 8916572"/>
              <a:gd name="connsiteY41" fmla="*/ 6096001 h 6705601"/>
              <a:gd name="connsiteX42" fmla="*/ 478302 w 8916572"/>
              <a:gd name="connsiteY42" fmla="*/ 5673970 h 6705601"/>
              <a:gd name="connsiteX43" fmla="*/ 196948 w 8916572"/>
              <a:gd name="connsiteY43" fmla="*/ 5744309 h 6705601"/>
              <a:gd name="connsiteX44" fmla="*/ 534573 w 8916572"/>
              <a:gd name="connsiteY44" fmla="*/ 5378549 h 6705601"/>
              <a:gd name="connsiteX45" fmla="*/ 239151 w 8916572"/>
              <a:gd name="connsiteY45" fmla="*/ 5364481 h 6705601"/>
              <a:gd name="connsiteX46" fmla="*/ 506437 w 8916572"/>
              <a:gd name="connsiteY46" fmla="*/ 4182795 h 6705601"/>
              <a:gd name="connsiteX47" fmla="*/ 225083 w 8916572"/>
              <a:gd name="connsiteY47" fmla="*/ 2987041 h 6705601"/>
              <a:gd name="connsiteX48" fmla="*/ 590843 w 8916572"/>
              <a:gd name="connsiteY48" fmla="*/ 1706881 h 6705601"/>
              <a:gd name="connsiteX49" fmla="*/ 140677 w 8916572"/>
              <a:gd name="connsiteY49" fmla="*/ 947226 h 6705601"/>
              <a:gd name="connsiteX50" fmla="*/ 548640 w 8916572"/>
              <a:gd name="connsiteY50" fmla="*/ 1073835 h 6705601"/>
              <a:gd name="connsiteX51" fmla="*/ 0 w 8916572"/>
              <a:gd name="connsiteY51" fmla="*/ 539262 h 6705601"/>
              <a:gd name="connsiteX0" fmla="*/ 0 w 8916572"/>
              <a:gd name="connsiteY0" fmla="*/ 539262 h 6705601"/>
              <a:gd name="connsiteX1" fmla="*/ 548640 w 8916572"/>
              <a:gd name="connsiteY1" fmla="*/ 792481 h 6705601"/>
              <a:gd name="connsiteX2" fmla="*/ 464234 w 8916572"/>
              <a:gd name="connsiteY2" fmla="*/ 159435 h 6705601"/>
              <a:gd name="connsiteX3" fmla="*/ 886265 w 8916572"/>
              <a:gd name="connsiteY3" fmla="*/ 342315 h 6705601"/>
              <a:gd name="connsiteX4" fmla="*/ 1209822 w 8916572"/>
              <a:gd name="connsiteY4" fmla="*/ 131299 h 6705601"/>
              <a:gd name="connsiteX5" fmla="*/ 1828800 w 8916572"/>
              <a:gd name="connsiteY5" fmla="*/ 89096 h 6705601"/>
              <a:gd name="connsiteX6" fmla="*/ 3474720 w 8916572"/>
              <a:gd name="connsiteY6" fmla="*/ 665872 h 6705601"/>
              <a:gd name="connsiteX7" fmla="*/ 3502856 w 8916572"/>
              <a:gd name="connsiteY7" fmla="*/ 298939 h 6705601"/>
              <a:gd name="connsiteX8" fmla="*/ 5106573 w 8916572"/>
              <a:gd name="connsiteY8" fmla="*/ 159435 h 6705601"/>
              <a:gd name="connsiteX9" fmla="*/ 6569613 w 8916572"/>
              <a:gd name="connsiteY9" fmla="*/ 201638 h 6705601"/>
              <a:gd name="connsiteX10" fmla="*/ 6850966 w 8916572"/>
              <a:gd name="connsiteY10" fmla="*/ 356382 h 6705601"/>
              <a:gd name="connsiteX11" fmla="*/ 7244862 w 8916572"/>
              <a:gd name="connsiteY11" fmla="*/ 131299 h 6705601"/>
              <a:gd name="connsiteX12" fmla="*/ 7272997 w 8916572"/>
              <a:gd name="connsiteY12" fmla="*/ 370450 h 6705601"/>
              <a:gd name="connsiteX13" fmla="*/ 7568419 w 8916572"/>
              <a:gd name="connsiteY13" fmla="*/ 215706 h 6705601"/>
              <a:gd name="connsiteX14" fmla="*/ 7582486 w 8916572"/>
              <a:gd name="connsiteY14" fmla="*/ 426721 h 6705601"/>
              <a:gd name="connsiteX15" fmla="*/ 7751299 w 8916572"/>
              <a:gd name="connsiteY15" fmla="*/ 271976 h 6705601"/>
              <a:gd name="connsiteX16" fmla="*/ 7709096 w 8916572"/>
              <a:gd name="connsiteY16" fmla="*/ 694007 h 6705601"/>
              <a:gd name="connsiteX17" fmla="*/ 8271803 w 8916572"/>
              <a:gd name="connsiteY17" fmla="*/ 145367 h 6705601"/>
              <a:gd name="connsiteX18" fmla="*/ 8074856 w 8916572"/>
              <a:gd name="connsiteY18" fmla="*/ 665872 h 6705601"/>
              <a:gd name="connsiteX19" fmla="*/ 8496886 w 8916572"/>
              <a:gd name="connsiteY19" fmla="*/ 539262 h 6705601"/>
              <a:gd name="connsiteX20" fmla="*/ 8356209 w 8916572"/>
              <a:gd name="connsiteY20" fmla="*/ 876887 h 6705601"/>
              <a:gd name="connsiteX21" fmla="*/ 8623496 w 8916572"/>
              <a:gd name="connsiteY21" fmla="*/ 1566204 h 6705601"/>
              <a:gd name="connsiteX22" fmla="*/ 8426548 w 8916572"/>
              <a:gd name="connsiteY22" fmla="*/ 2030438 h 6705601"/>
              <a:gd name="connsiteX23" fmla="*/ 8820443 w 8916572"/>
              <a:gd name="connsiteY23" fmla="*/ 2382130 h 6705601"/>
              <a:gd name="connsiteX24" fmla="*/ 8314006 w 8916572"/>
              <a:gd name="connsiteY24" fmla="*/ 3029244 h 6705601"/>
              <a:gd name="connsiteX25" fmla="*/ 8862646 w 8916572"/>
              <a:gd name="connsiteY25" fmla="*/ 3620087 h 6705601"/>
              <a:gd name="connsiteX26" fmla="*/ 8637563 w 8916572"/>
              <a:gd name="connsiteY26" fmla="*/ 5828715 h 6705601"/>
              <a:gd name="connsiteX27" fmla="*/ 8356209 w 8916572"/>
              <a:gd name="connsiteY27" fmla="*/ 5913121 h 6705601"/>
              <a:gd name="connsiteX28" fmla="*/ 8595360 w 8916572"/>
              <a:gd name="connsiteY28" fmla="*/ 6335152 h 6705601"/>
              <a:gd name="connsiteX29" fmla="*/ 8159262 w 8916572"/>
              <a:gd name="connsiteY29" fmla="*/ 6138204 h 6705601"/>
              <a:gd name="connsiteX30" fmla="*/ 8173329 w 8916572"/>
              <a:gd name="connsiteY30" fmla="*/ 6433626 h 6705601"/>
              <a:gd name="connsiteX31" fmla="*/ 7877908 w 8916572"/>
              <a:gd name="connsiteY31" fmla="*/ 6166339 h 6705601"/>
              <a:gd name="connsiteX32" fmla="*/ 7807569 w 8916572"/>
              <a:gd name="connsiteY32" fmla="*/ 6433626 h 6705601"/>
              <a:gd name="connsiteX33" fmla="*/ 6850966 w 8916572"/>
              <a:gd name="connsiteY33" fmla="*/ 6377355 h 6705601"/>
              <a:gd name="connsiteX34" fmla="*/ 6203853 w 8916572"/>
              <a:gd name="connsiteY34" fmla="*/ 6588370 h 6705601"/>
              <a:gd name="connsiteX35" fmla="*/ 3657600 w 8916572"/>
              <a:gd name="connsiteY35" fmla="*/ 6391422 h 6705601"/>
              <a:gd name="connsiteX36" fmla="*/ 900333 w 8916572"/>
              <a:gd name="connsiteY36" fmla="*/ 6700912 h 6705601"/>
              <a:gd name="connsiteX37" fmla="*/ 1139483 w 8916572"/>
              <a:gd name="connsiteY37" fmla="*/ 6363287 h 6705601"/>
              <a:gd name="connsiteX38" fmla="*/ 675249 w 8916572"/>
              <a:gd name="connsiteY38" fmla="*/ 6377355 h 6705601"/>
              <a:gd name="connsiteX39" fmla="*/ 956603 w 8916572"/>
              <a:gd name="connsiteY39" fmla="*/ 6110069 h 6705601"/>
              <a:gd name="connsiteX40" fmla="*/ 703385 w 8916572"/>
              <a:gd name="connsiteY40" fmla="*/ 6110069 h 6705601"/>
              <a:gd name="connsiteX41" fmla="*/ 970671 w 8916572"/>
              <a:gd name="connsiteY41" fmla="*/ 5744309 h 6705601"/>
              <a:gd name="connsiteX42" fmla="*/ 211016 w 8916572"/>
              <a:gd name="connsiteY42" fmla="*/ 6096001 h 6705601"/>
              <a:gd name="connsiteX43" fmla="*/ 478302 w 8916572"/>
              <a:gd name="connsiteY43" fmla="*/ 5673970 h 6705601"/>
              <a:gd name="connsiteX44" fmla="*/ 196948 w 8916572"/>
              <a:gd name="connsiteY44" fmla="*/ 5744309 h 6705601"/>
              <a:gd name="connsiteX45" fmla="*/ 534573 w 8916572"/>
              <a:gd name="connsiteY45" fmla="*/ 5378549 h 6705601"/>
              <a:gd name="connsiteX46" fmla="*/ 239151 w 8916572"/>
              <a:gd name="connsiteY46" fmla="*/ 5364481 h 6705601"/>
              <a:gd name="connsiteX47" fmla="*/ 506437 w 8916572"/>
              <a:gd name="connsiteY47" fmla="*/ 4182795 h 6705601"/>
              <a:gd name="connsiteX48" fmla="*/ 225083 w 8916572"/>
              <a:gd name="connsiteY48" fmla="*/ 2987041 h 6705601"/>
              <a:gd name="connsiteX49" fmla="*/ 590843 w 8916572"/>
              <a:gd name="connsiteY49" fmla="*/ 1706881 h 6705601"/>
              <a:gd name="connsiteX50" fmla="*/ 140677 w 8916572"/>
              <a:gd name="connsiteY50" fmla="*/ 947226 h 6705601"/>
              <a:gd name="connsiteX51" fmla="*/ 548640 w 8916572"/>
              <a:gd name="connsiteY51" fmla="*/ 1073835 h 6705601"/>
              <a:gd name="connsiteX52" fmla="*/ 0 w 8916572"/>
              <a:gd name="connsiteY52" fmla="*/ 539262 h 6705601"/>
              <a:gd name="connsiteX0" fmla="*/ 0 w 8916572"/>
              <a:gd name="connsiteY0" fmla="*/ 517964 h 6684303"/>
              <a:gd name="connsiteX1" fmla="*/ 548640 w 8916572"/>
              <a:gd name="connsiteY1" fmla="*/ 771183 h 6684303"/>
              <a:gd name="connsiteX2" fmla="*/ 464234 w 8916572"/>
              <a:gd name="connsiteY2" fmla="*/ 138137 h 6684303"/>
              <a:gd name="connsiteX3" fmla="*/ 886265 w 8916572"/>
              <a:gd name="connsiteY3" fmla="*/ 321017 h 6684303"/>
              <a:gd name="connsiteX4" fmla="*/ 1209822 w 8916572"/>
              <a:gd name="connsiteY4" fmla="*/ 110001 h 6684303"/>
              <a:gd name="connsiteX5" fmla="*/ 1828800 w 8916572"/>
              <a:gd name="connsiteY5" fmla="*/ 67798 h 6684303"/>
              <a:gd name="connsiteX6" fmla="*/ 3474720 w 8916572"/>
              <a:gd name="connsiteY6" fmla="*/ 34974 h 6684303"/>
              <a:gd name="connsiteX7" fmla="*/ 3502856 w 8916572"/>
              <a:gd name="connsiteY7" fmla="*/ 277641 h 6684303"/>
              <a:gd name="connsiteX8" fmla="*/ 5106573 w 8916572"/>
              <a:gd name="connsiteY8" fmla="*/ 138137 h 6684303"/>
              <a:gd name="connsiteX9" fmla="*/ 6569613 w 8916572"/>
              <a:gd name="connsiteY9" fmla="*/ 180340 h 6684303"/>
              <a:gd name="connsiteX10" fmla="*/ 6850966 w 8916572"/>
              <a:gd name="connsiteY10" fmla="*/ 335084 h 6684303"/>
              <a:gd name="connsiteX11" fmla="*/ 7244862 w 8916572"/>
              <a:gd name="connsiteY11" fmla="*/ 110001 h 6684303"/>
              <a:gd name="connsiteX12" fmla="*/ 7272997 w 8916572"/>
              <a:gd name="connsiteY12" fmla="*/ 349152 h 6684303"/>
              <a:gd name="connsiteX13" fmla="*/ 7568419 w 8916572"/>
              <a:gd name="connsiteY13" fmla="*/ 194408 h 6684303"/>
              <a:gd name="connsiteX14" fmla="*/ 7582486 w 8916572"/>
              <a:gd name="connsiteY14" fmla="*/ 405423 h 6684303"/>
              <a:gd name="connsiteX15" fmla="*/ 7751299 w 8916572"/>
              <a:gd name="connsiteY15" fmla="*/ 250678 h 6684303"/>
              <a:gd name="connsiteX16" fmla="*/ 7709096 w 8916572"/>
              <a:gd name="connsiteY16" fmla="*/ 672709 h 6684303"/>
              <a:gd name="connsiteX17" fmla="*/ 8271803 w 8916572"/>
              <a:gd name="connsiteY17" fmla="*/ 124069 h 6684303"/>
              <a:gd name="connsiteX18" fmla="*/ 8074856 w 8916572"/>
              <a:gd name="connsiteY18" fmla="*/ 644574 h 6684303"/>
              <a:gd name="connsiteX19" fmla="*/ 8496886 w 8916572"/>
              <a:gd name="connsiteY19" fmla="*/ 517964 h 6684303"/>
              <a:gd name="connsiteX20" fmla="*/ 8356209 w 8916572"/>
              <a:gd name="connsiteY20" fmla="*/ 855589 h 6684303"/>
              <a:gd name="connsiteX21" fmla="*/ 8623496 w 8916572"/>
              <a:gd name="connsiteY21" fmla="*/ 1544906 h 6684303"/>
              <a:gd name="connsiteX22" fmla="*/ 8426548 w 8916572"/>
              <a:gd name="connsiteY22" fmla="*/ 2009140 h 6684303"/>
              <a:gd name="connsiteX23" fmla="*/ 8820443 w 8916572"/>
              <a:gd name="connsiteY23" fmla="*/ 2360832 h 6684303"/>
              <a:gd name="connsiteX24" fmla="*/ 8314006 w 8916572"/>
              <a:gd name="connsiteY24" fmla="*/ 3007946 h 6684303"/>
              <a:gd name="connsiteX25" fmla="*/ 8862646 w 8916572"/>
              <a:gd name="connsiteY25" fmla="*/ 3598789 h 6684303"/>
              <a:gd name="connsiteX26" fmla="*/ 8637563 w 8916572"/>
              <a:gd name="connsiteY26" fmla="*/ 5807417 h 6684303"/>
              <a:gd name="connsiteX27" fmla="*/ 8356209 w 8916572"/>
              <a:gd name="connsiteY27" fmla="*/ 5891823 h 6684303"/>
              <a:gd name="connsiteX28" fmla="*/ 8595360 w 8916572"/>
              <a:gd name="connsiteY28" fmla="*/ 6313854 h 6684303"/>
              <a:gd name="connsiteX29" fmla="*/ 8159262 w 8916572"/>
              <a:gd name="connsiteY29" fmla="*/ 6116906 h 6684303"/>
              <a:gd name="connsiteX30" fmla="*/ 8173329 w 8916572"/>
              <a:gd name="connsiteY30" fmla="*/ 6412328 h 6684303"/>
              <a:gd name="connsiteX31" fmla="*/ 7877908 w 8916572"/>
              <a:gd name="connsiteY31" fmla="*/ 6145041 h 6684303"/>
              <a:gd name="connsiteX32" fmla="*/ 7807569 w 8916572"/>
              <a:gd name="connsiteY32" fmla="*/ 6412328 h 6684303"/>
              <a:gd name="connsiteX33" fmla="*/ 6850966 w 8916572"/>
              <a:gd name="connsiteY33" fmla="*/ 6356057 h 6684303"/>
              <a:gd name="connsiteX34" fmla="*/ 6203853 w 8916572"/>
              <a:gd name="connsiteY34" fmla="*/ 6567072 h 6684303"/>
              <a:gd name="connsiteX35" fmla="*/ 3657600 w 8916572"/>
              <a:gd name="connsiteY35" fmla="*/ 6370124 h 6684303"/>
              <a:gd name="connsiteX36" fmla="*/ 900333 w 8916572"/>
              <a:gd name="connsiteY36" fmla="*/ 6679614 h 6684303"/>
              <a:gd name="connsiteX37" fmla="*/ 1139483 w 8916572"/>
              <a:gd name="connsiteY37" fmla="*/ 6341989 h 6684303"/>
              <a:gd name="connsiteX38" fmla="*/ 675249 w 8916572"/>
              <a:gd name="connsiteY38" fmla="*/ 6356057 h 6684303"/>
              <a:gd name="connsiteX39" fmla="*/ 956603 w 8916572"/>
              <a:gd name="connsiteY39" fmla="*/ 6088771 h 6684303"/>
              <a:gd name="connsiteX40" fmla="*/ 703385 w 8916572"/>
              <a:gd name="connsiteY40" fmla="*/ 6088771 h 6684303"/>
              <a:gd name="connsiteX41" fmla="*/ 970671 w 8916572"/>
              <a:gd name="connsiteY41" fmla="*/ 5723011 h 6684303"/>
              <a:gd name="connsiteX42" fmla="*/ 211016 w 8916572"/>
              <a:gd name="connsiteY42" fmla="*/ 6074703 h 6684303"/>
              <a:gd name="connsiteX43" fmla="*/ 478302 w 8916572"/>
              <a:gd name="connsiteY43" fmla="*/ 5652672 h 6684303"/>
              <a:gd name="connsiteX44" fmla="*/ 196948 w 8916572"/>
              <a:gd name="connsiteY44" fmla="*/ 5723011 h 6684303"/>
              <a:gd name="connsiteX45" fmla="*/ 534573 w 8916572"/>
              <a:gd name="connsiteY45" fmla="*/ 5357251 h 6684303"/>
              <a:gd name="connsiteX46" fmla="*/ 239151 w 8916572"/>
              <a:gd name="connsiteY46" fmla="*/ 5343183 h 6684303"/>
              <a:gd name="connsiteX47" fmla="*/ 506437 w 8916572"/>
              <a:gd name="connsiteY47" fmla="*/ 4161497 h 6684303"/>
              <a:gd name="connsiteX48" fmla="*/ 225083 w 8916572"/>
              <a:gd name="connsiteY48" fmla="*/ 2965743 h 6684303"/>
              <a:gd name="connsiteX49" fmla="*/ 590843 w 8916572"/>
              <a:gd name="connsiteY49" fmla="*/ 1685583 h 6684303"/>
              <a:gd name="connsiteX50" fmla="*/ 140677 w 8916572"/>
              <a:gd name="connsiteY50" fmla="*/ 925928 h 6684303"/>
              <a:gd name="connsiteX51" fmla="*/ 548640 w 8916572"/>
              <a:gd name="connsiteY51" fmla="*/ 1052537 h 6684303"/>
              <a:gd name="connsiteX52" fmla="*/ 0 w 8916572"/>
              <a:gd name="connsiteY52" fmla="*/ 517964 h 6684303"/>
              <a:gd name="connsiteX0" fmla="*/ 0 w 8916572"/>
              <a:gd name="connsiteY0" fmla="*/ 517964 h 6684303"/>
              <a:gd name="connsiteX1" fmla="*/ 548640 w 8916572"/>
              <a:gd name="connsiteY1" fmla="*/ 771183 h 6684303"/>
              <a:gd name="connsiteX2" fmla="*/ 464234 w 8916572"/>
              <a:gd name="connsiteY2" fmla="*/ 138137 h 6684303"/>
              <a:gd name="connsiteX3" fmla="*/ 886265 w 8916572"/>
              <a:gd name="connsiteY3" fmla="*/ 321017 h 6684303"/>
              <a:gd name="connsiteX4" fmla="*/ 1209822 w 8916572"/>
              <a:gd name="connsiteY4" fmla="*/ 110001 h 6684303"/>
              <a:gd name="connsiteX5" fmla="*/ 1828800 w 8916572"/>
              <a:gd name="connsiteY5" fmla="*/ 67798 h 6684303"/>
              <a:gd name="connsiteX6" fmla="*/ 3474720 w 8916572"/>
              <a:gd name="connsiteY6" fmla="*/ 34974 h 6684303"/>
              <a:gd name="connsiteX7" fmla="*/ 4112456 w 8916572"/>
              <a:gd name="connsiteY7" fmla="*/ 277641 h 6684303"/>
              <a:gd name="connsiteX8" fmla="*/ 5106573 w 8916572"/>
              <a:gd name="connsiteY8" fmla="*/ 138137 h 6684303"/>
              <a:gd name="connsiteX9" fmla="*/ 6569613 w 8916572"/>
              <a:gd name="connsiteY9" fmla="*/ 180340 h 6684303"/>
              <a:gd name="connsiteX10" fmla="*/ 6850966 w 8916572"/>
              <a:gd name="connsiteY10" fmla="*/ 335084 h 6684303"/>
              <a:gd name="connsiteX11" fmla="*/ 7244862 w 8916572"/>
              <a:gd name="connsiteY11" fmla="*/ 110001 h 6684303"/>
              <a:gd name="connsiteX12" fmla="*/ 7272997 w 8916572"/>
              <a:gd name="connsiteY12" fmla="*/ 349152 h 6684303"/>
              <a:gd name="connsiteX13" fmla="*/ 7568419 w 8916572"/>
              <a:gd name="connsiteY13" fmla="*/ 194408 h 6684303"/>
              <a:gd name="connsiteX14" fmla="*/ 7582486 w 8916572"/>
              <a:gd name="connsiteY14" fmla="*/ 405423 h 6684303"/>
              <a:gd name="connsiteX15" fmla="*/ 7751299 w 8916572"/>
              <a:gd name="connsiteY15" fmla="*/ 250678 h 6684303"/>
              <a:gd name="connsiteX16" fmla="*/ 7709096 w 8916572"/>
              <a:gd name="connsiteY16" fmla="*/ 672709 h 6684303"/>
              <a:gd name="connsiteX17" fmla="*/ 8271803 w 8916572"/>
              <a:gd name="connsiteY17" fmla="*/ 124069 h 6684303"/>
              <a:gd name="connsiteX18" fmla="*/ 8074856 w 8916572"/>
              <a:gd name="connsiteY18" fmla="*/ 644574 h 6684303"/>
              <a:gd name="connsiteX19" fmla="*/ 8496886 w 8916572"/>
              <a:gd name="connsiteY19" fmla="*/ 517964 h 6684303"/>
              <a:gd name="connsiteX20" fmla="*/ 8356209 w 8916572"/>
              <a:gd name="connsiteY20" fmla="*/ 855589 h 6684303"/>
              <a:gd name="connsiteX21" fmla="*/ 8623496 w 8916572"/>
              <a:gd name="connsiteY21" fmla="*/ 1544906 h 6684303"/>
              <a:gd name="connsiteX22" fmla="*/ 8426548 w 8916572"/>
              <a:gd name="connsiteY22" fmla="*/ 2009140 h 6684303"/>
              <a:gd name="connsiteX23" fmla="*/ 8820443 w 8916572"/>
              <a:gd name="connsiteY23" fmla="*/ 2360832 h 6684303"/>
              <a:gd name="connsiteX24" fmla="*/ 8314006 w 8916572"/>
              <a:gd name="connsiteY24" fmla="*/ 3007946 h 6684303"/>
              <a:gd name="connsiteX25" fmla="*/ 8862646 w 8916572"/>
              <a:gd name="connsiteY25" fmla="*/ 3598789 h 6684303"/>
              <a:gd name="connsiteX26" fmla="*/ 8637563 w 8916572"/>
              <a:gd name="connsiteY26" fmla="*/ 5807417 h 6684303"/>
              <a:gd name="connsiteX27" fmla="*/ 8356209 w 8916572"/>
              <a:gd name="connsiteY27" fmla="*/ 5891823 h 6684303"/>
              <a:gd name="connsiteX28" fmla="*/ 8595360 w 8916572"/>
              <a:gd name="connsiteY28" fmla="*/ 6313854 h 6684303"/>
              <a:gd name="connsiteX29" fmla="*/ 8159262 w 8916572"/>
              <a:gd name="connsiteY29" fmla="*/ 6116906 h 6684303"/>
              <a:gd name="connsiteX30" fmla="*/ 8173329 w 8916572"/>
              <a:gd name="connsiteY30" fmla="*/ 6412328 h 6684303"/>
              <a:gd name="connsiteX31" fmla="*/ 7877908 w 8916572"/>
              <a:gd name="connsiteY31" fmla="*/ 6145041 h 6684303"/>
              <a:gd name="connsiteX32" fmla="*/ 7807569 w 8916572"/>
              <a:gd name="connsiteY32" fmla="*/ 6412328 h 6684303"/>
              <a:gd name="connsiteX33" fmla="*/ 6850966 w 8916572"/>
              <a:gd name="connsiteY33" fmla="*/ 6356057 h 6684303"/>
              <a:gd name="connsiteX34" fmla="*/ 6203853 w 8916572"/>
              <a:gd name="connsiteY34" fmla="*/ 6567072 h 6684303"/>
              <a:gd name="connsiteX35" fmla="*/ 3657600 w 8916572"/>
              <a:gd name="connsiteY35" fmla="*/ 6370124 h 6684303"/>
              <a:gd name="connsiteX36" fmla="*/ 900333 w 8916572"/>
              <a:gd name="connsiteY36" fmla="*/ 6679614 h 6684303"/>
              <a:gd name="connsiteX37" fmla="*/ 1139483 w 8916572"/>
              <a:gd name="connsiteY37" fmla="*/ 6341989 h 6684303"/>
              <a:gd name="connsiteX38" fmla="*/ 675249 w 8916572"/>
              <a:gd name="connsiteY38" fmla="*/ 6356057 h 6684303"/>
              <a:gd name="connsiteX39" fmla="*/ 956603 w 8916572"/>
              <a:gd name="connsiteY39" fmla="*/ 6088771 h 6684303"/>
              <a:gd name="connsiteX40" fmla="*/ 703385 w 8916572"/>
              <a:gd name="connsiteY40" fmla="*/ 6088771 h 6684303"/>
              <a:gd name="connsiteX41" fmla="*/ 970671 w 8916572"/>
              <a:gd name="connsiteY41" fmla="*/ 5723011 h 6684303"/>
              <a:gd name="connsiteX42" fmla="*/ 211016 w 8916572"/>
              <a:gd name="connsiteY42" fmla="*/ 6074703 h 6684303"/>
              <a:gd name="connsiteX43" fmla="*/ 478302 w 8916572"/>
              <a:gd name="connsiteY43" fmla="*/ 5652672 h 6684303"/>
              <a:gd name="connsiteX44" fmla="*/ 196948 w 8916572"/>
              <a:gd name="connsiteY44" fmla="*/ 5723011 h 6684303"/>
              <a:gd name="connsiteX45" fmla="*/ 534573 w 8916572"/>
              <a:gd name="connsiteY45" fmla="*/ 5357251 h 6684303"/>
              <a:gd name="connsiteX46" fmla="*/ 239151 w 8916572"/>
              <a:gd name="connsiteY46" fmla="*/ 5343183 h 6684303"/>
              <a:gd name="connsiteX47" fmla="*/ 506437 w 8916572"/>
              <a:gd name="connsiteY47" fmla="*/ 4161497 h 6684303"/>
              <a:gd name="connsiteX48" fmla="*/ 225083 w 8916572"/>
              <a:gd name="connsiteY48" fmla="*/ 2965743 h 6684303"/>
              <a:gd name="connsiteX49" fmla="*/ 590843 w 8916572"/>
              <a:gd name="connsiteY49" fmla="*/ 1685583 h 6684303"/>
              <a:gd name="connsiteX50" fmla="*/ 140677 w 8916572"/>
              <a:gd name="connsiteY50" fmla="*/ 925928 h 6684303"/>
              <a:gd name="connsiteX51" fmla="*/ 548640 w 8916572"/>
              <a:gd name="connsiteY51" fmla="*/ 1052537 h 6684303"/>
              <a:gd name="connsiteX52" fmla="*/ 0 w 8916572"/>
              <a:gd name="connsiteY52" fmla="*/ 517964 h 6684303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426548 w 8916572"/>
              <a:gd name="connsiteY22" fmla="*/ 2009140 h 6681959"/>
              <a:gd name="connsiteX23" fmla="*/ 8820443 w 8916572"/>
              <a:gd name="connsiteY23" fmla="*/ 2360832 h 6681959"/>
              <a:gd name="connsiteX24" fmla="*/ 8314006 w 8916572"/>
              <a:gd name="connsiteY24" fmla="*/ 3007946 h 6681959"/>
              <a:gd name="connsiteX25" fmla="*/ 8862646 w 8916572"/>
              <a:gd name="connsiteY25" fmla="*/ 3598789 h 6681959"/>
              <a:gd name="connsiteX26" fmla="*/ 8637563 w 8916572"/>
              <a:gd name="connsiteY26" fmla="*/ 5807417 h 6681959"/>
              <a:gd name="connsiteX27" fmla="*/ 8356209 w 8916572"/>
              <a:gd name="connsiteY27" fmla="*/ 5891823 h 6681959"/>
              <a:gd name="connsiteX28" fmla="*/ 8595360 w 8916572"/>
              <a:gd name="connsiteY28" fmla="*/ 6313854 h 6681959"/>
              <a:gd name="connsiteX29" fmla="*/ 8159262 w 8916572"/>
              <a:gd name="connsiteY29" fmla="*/ 6116906 h 6681959"/>
              <a:gd name="connsiteX30" fmla="*/ 8173329 w 8916572"/>
              <a:gd name="connsiteY30" fmla="*/ 6412328 h 6681959"/>
              <a:gd name="connsiteX31" fmla="*/ 7877908 w 8916572"/>
              <a:gd name="connsiteY31" fmla="*/ 6145041 h 6681959"/>
              <a:gd name="connsiteX32" fmla="*/ 7807569 w 8916572"/>
              <a:gd name="connsiteY32" fmla="*/ 6412328 h 6681959"/>
              <a:gd name="connsiteX33" fmla="*/ 6850966 w 8916572"/>
              <a:gd name="connsiteY33" fmla="*/ 6356057 h 6681959"/>
              <a:gd name="connsiteX34" fmla="*/ 6203853 w 8916572"/>
              <a:gd name="connsiteY34" fmla="*/ 6567072 h 6681959"/>
              <a:gd name="connsiteX35" fmla="*/ 3657600 w 8916572"/>
              <a:gd name="connsiteY35" fmla="*/ 6370124 h 6681959"/>
              <a:gd name="connsiteX36" fmla="*/ 3643533 w 8916572"/>
              <a:gd name="connsiteY36" fmla="*/ 6356057 h 6681959"/>
              <a:gd name="connsiteX37" fmla="*/ 900333 w 8916572"/>
              <a:gd name="connsiteY37" fmla="*/ 6679614 h 6681959"/>
              <a:gd name="connsiteX38" fmla="*/ 1139483 w 8916572"/>
              <a:gd name="connsiteY38" fmla="*/ 6341989 h 6681959"/>
              <a:gd name="connsiteX39" fmla="*/ 675249 w 8916572"/>
              <a:gd name="connsiteY39" fmla="*/ 6356057 h 6681959"/>
              <a:gd name="connsiteX40" fmla="*/ 956603 w 8916572"/>
              <a:gd name="connsiteY40" fmla="*/ 6088771 h 6681959"/>
              <a:gd name="connsiteX41" fmla="*/ 703385 w 8916572"/>
              <a:gd name="connsiteY41" fmla="*/ 6088771 h 6681959"/>
              <a:gd name="connsiteX42" fmla="*/ 970671 w 8916572"/>
              <a:gd name="connsiteY42" fmla="*/ 5723011 h 6681959"/>
              <a:gd name="connsiteX43" fmla="*/ 211016 w 8916572"/>
              <a:gd name="connsiteY43" fmla="*/ 6074703 h 6681959"/>
              <a:gd name="connsiteX44" fmla="*/ 478302 w 8916572"/>
              <a:gd name="connsiteY44" fmla="*/ 5652672 h 6681959"/>
              <a:gd name="connsiteX45" fmla="*/ 196948 w 8916572"/>
              <a:gd name="connsiteY45" fmla="*/ 5723011 h 6681959"/>
              <a:gd name="connsiteX46" fmla="*/ 534573 w 8916572"/>
              <a:gd name="connsiteY46" fmla="*/ 5357251 h 6681959"/>
              <a:gd name="connsiteX47" fmla="*/ 239151 w 8916572"/>
              <a:gd name="connsiteY47" fmla="*/ 5343183 h 6681959"/>
              <a:gd name="connsiteX48" fmla="*/ 506437 w 8916572"/>
              <a:gd name="connsiteY48" fmla="*/ 4161497 h 6681959"/>
              <a:gd name="connsiteX49" fmla="*/ 225083 w 8916572"/>
              <a:gd name="connsiteY49" fmla="*/ 2965743 h 6681959"/>
              <a:gd name="connsiteX50" fmla="*/ 590843 w 8916572"/>
              <a:gd name="connsiteY50" fmla="*/ 1685583 h 6681959"/>
              <a:gd name="connsiteX51" fmla="*/ 140677 w 8916572"/>
              <a:gd name="connsiteY51" fmla="*/ 925928 h 6681959"/>
              <a:gd name="connsiteX52" fmla="*/ 548640 w 8916572"/>
              <a:gd name="connsiteY52" fmla="*/ 1052537 h 6681959"/>
              <a:gd name="connsiteX53" fmla="*/ 0 w 8916572"/>
              <a:gd name="connsiteY53" fmla="*/ 517964 h 6681959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426548 w 8916572"/>
              <a:gd name="connsiteY22" fmla="*/ 2009140 h 6681959"/>
              <a:gd name="connsiteX23" fmla="*/ 8591843 w 8916572"/>
              <a:gd name="connsiteY23" fmla="*/ 2360832 h 6681959"/>
              <a:gd name="connsiteX24" fmla="*/ 8314006 w 8916572"/>
              <a:gd name="connsiteY24" fmla="*/ 3007946 h 6681959"/>
              <a:gd name="connsiteX25" fmla="*/ 8862646 w 8916572"/>
              <a:gd name="connsiteY25" fmla="*/ 3598789 h 6681959"/>
              <a:gd name="connsiteX26" fmla="*/ 8637563 w 8916572"/>
              <a:gd name="connsiteY26" fmla="*/ 5807417 h 6681959"/>
              <a:gd name="connsiteX27" fmla="*/ 8356209 w 8916572"/>
              <a:gd name="connsiteY27" fmla="*/ 5891823 h 6681959"/>
              <a:gd name="connsiteX28" fmla="*/ 8595360 w 8916572"/>
              <a:gd name="connsiteY28" fmla="*/ 6313854 h 6681959"/>
              <a:gd name="connsiteX29" fmla="*/ 8159262 w 8916572"/>
              <a:gd name="connsiteY29" fmla="*/ 6116906 h 6681959"/>
              <a:gd name="connsiteX30" fmla="*/ 8173329 w 8916572"/>
              <a:gd name="connsiteY30" fmla="*/ 6412328 h 6681959"/>
              <a:gd name="connsiteX31" fmla="*/ 7877908 w 8916572"/>
              <a:gd name="connsiteY31" fmla="*/ 6145041 h 6681959"/>
              <a:gd name="connsiteX32" fmla="*/ 7807569 w 8916572"/>
              <a:gd name="connsiteY32" fmla="*/ 6412328 h 6681959"/>
              <a:gd name="connsiteX33" fmla="*/ 6850966 w 8916572"/>
              <a:gd name="connsiteY33" fmla="*/ 6356057 h 6681959"/>
              <a:gd name="connsiteX34" fmla="*/ 6203853 w 8916572"/>
              <a:gd name="connsiteY34" fmla="*/ 6567072 h 6681959"/>
              <a:gd name="connsiteX35" fmla="*/ 3657600 w 8916572"/>
              <a:gd name="connsiteY35" fmla="*/ 6370124 h 6681959"/>
              <a:gd name="connsiteX36" fmla="*/ 3643533 w 8916572"/>
              <a:gd name="connsiteY36" fmla="*/ 6356057 h 6681959"/>
              <a:gd name="connsiteX37" fmla="*/ 900333 w 8916572"/>
              <a:gd name="connsiteY37" fmla="*/ 6679614 h 6681959"/>
              <a:gd name="connsiteX38" fmla="*/ 1139483 w 8916572"/>
              <a:gd name="connsiteY38" fmla="*/ 6341989 h 6681959"/>
              <a:gd name="connsiteX39" fmla="*/ 675249 w 8916572"/>
              <a:gd name="connsiteY39" fmla="*/ 6356057 h 6681959"/>
              <a:gd name="connsiteX40" fmla="*/ 956603 w 8916572"/>
              <a:gd name="connsiteY40" fmla="*/ 6088771 h 6681959"/>
              <a:gd name="connsiteX41" fmla="*/ 703385 w 8916572"/>
              <a:gd name="connsiteY41" fmla="*/ 6088771 h 6681959"/>
              <a:gd name="connsiteX42" fmla="*/ 970671 w 8916572"/>
              <a:gd name="connsiteY42" fmla="*/ 5723011 h 6681959"/>
              <a:gd name="connsiteX43" fmla="*/ 211016 w 8916572"/>
              <a:gd name="connsiteY43" fmla="*/ 6074703 h 6681959"/>
              <a:gd name="connsiteX44" fmla="*/ 478302 w 8916572"/>
              <a:gd name="connsiteY44" fmla="*/ 5652672 h 6681959"/>
              <a:gd name="connsiteX45" fmla="*/ 196948 w 8916572"/>
              <a:gd name="connsiteY45" fmla="*/ 5723011 h 6681959"/>
              <a:gd name="connsiteX46" fmla="*/ 534573 w 8916572"/>
              <a:gd name="connsiteY46" fmla="*/ 5357251 h 6681959"/>
              <a:gd name="connsiteX47" fmla="*/ 239151 w 8916572"/>
              <a:gd name="connsiteY47" fmla="*/ 5343183 h 6681959"/>
              <a:gd name="connsiteX48" fmla="*/ 506437 w 8916572"/>
              <a:gd name="connsiteY48" fmla="*/ 4161497 h 6681959"/>
              <a:gd name="connsiteX49" fmla="*/ 225083 w 8916572"/>
              <a:gd name="connsiteY49" fmla="*/ 2965743 h 6681959"/>
              <a:gd name="connsiteX50" fmla="*/ 590843 w 8916572"/>
              <a:gd name="connsiteY50" fmla="*/ 1685583 h 6681959"/>
              <a:gd name="connsiteX51" fmla="*/ 140677 w 8916572"/>
              <a:gd name="connsiteY51" fmla="*/ 925928 h 6681959"/>
              <a:gd name="connsiteX52" fmla="*/ 548640 w 8916572"/>
              <a:gd name="connsiteY52" fmla="*/ 1052537 h 6681959"/>
              <a:gd name="connsiteX53" fmla="*/ 0 w 8916572"/>
              <a:gd name="connsiteY53" fmla="*/ 517964 h 6681959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426548 w 8916572"/>
              <a:gd name="connsiteY22" fmla="*/ 2009140 h 6681959"/>
              <a:gd name="connsiteX23" fmla="*/ 8807548 w 8916572"/>
              <a:gd name="connsiteY23" fmla="*/ 2023208 h 6681959"/>
              <a:gd name="connsiteX24" fmla="*/ 8591843 w 8916572"/>
              <a:gd name="connsiteY24" fmla="*/ 2360832 h 6681959"/>
              <a:gd name="connsiteX25" fmla="*/ 8314006 w 8916572"/>
              <a:gd name="connsiteY25" fmla="*/ 3007946 h 6681959"/>
              <a:gd name="connsiteX26" fmla="*/ 8862646 w 8916572"/>
              <a:gd name="connsiteY26" fmla="*/ 3598789 h 6681959"/>
              <a:gd name="connsiteX27" fmla="*/ 8637563 w 8916572"/>
              <a:gd name="connsiteY27" fmla="*/ 5807417 h 6681959"/>
              <a:gd name="connsiteX28" fmla="*/ 8356209 w 8916572"/>
              <a:gd name="connsiteY28" fmla="*/ 5891823 h 6681959"/>
              <a:gd name="connsiteX29" fmla="*/ 8595360 w 8916572"/>
              <a:gd name="connsiteY29" fmla="*/ 6313854 h 6681959"/>
              <a:gd name="connsiteX30" fmla="*/ 8159262 w 8916572"/>
              <a:gd name="connsiteY30" fmla="*/ 6116906 h 6681959"/>
              <a:gd name="connsiteX31" fmla="*/ 8173329 w 8916572"/>
              <a:gd name="connsiteY31" fmla="*/ 6412328 h 6681959"/>
              <a:gd name="connsiteX32" fmla="*/ 7877908 w 8916572"/>
              <a:gd name="connsiteY32" fmla="*/ 6145041 h 6681959"/>
              <a:gd name="connsiteX33" fmla="*/ 7807569 w 8916572"/>
              <a:gd name="connsiteY33" fmla="*/ 6412328 h 6681959"/>
              <a:gd name="connsiteX34" fmla="*/ 6850966 w 8916572"/>
              <a:gd name="connsiteY34" fmla="*/ 6356057 h 6681959"/>
              <a:gd name="connsiteX35" fmla="*/ 6203853 w 8916572"/>
              <a:gd name="connsiteY35" fmla="*/ 6567072 h 6681959"/>
              <a:gd name="connsiteX36" fmla="*/ 3657600 w 8916572"/>
              <a:gd name="connsiteY36" fmla="*/ 6370124 h 6681959"/>
              <a:gd name="connsiteX37" fmla="*/ 3643533 w 8916572"/>
              <a:gd name="connsiteY37" fmla="*/ 6356057 h 6681959"/>
              <a:gd name="connsiteX38" fmla="*/ 900333 w 8916572"/>
              <a:gd name="connsiteY38" fmla="*/ 6679614 h 6681959"/>
              <a:gd name="connsiteX39" fmla="*/ 1139483 w 8916572"/>
              <a:gd name="connsiteY39" fmla="*/ 6341989 h 6681959"/>
              <a:gd name="connsiteX40" fmla="*/ 675249 w 8916572"/>
              <a:gd name="connsiteY40" fmla="*/ 6356057 h 6681959"/>
              <a:gd name="connsiteX41" fmla="*/ 956603 w 8916572"/>
              <a:gd name="connsiteY41" fmla="*/ 6088771 h 6681959"/>
              <a:gd name="connsiteX42" fmla="*/ 703385 w 8916572"/>
              <a:gd name="connsiteY42" fmla="*/ 6088771 h 6681959"/>
              <a:gd name="connsiteX43" fmla="*/ 970671 w 8916572"/>
              <a:gd name="connsiteY43" fmla="*/ 5723011 h 6681959"/>
              <a:gd name="connsiteX44" fmla="*/ 211016 w 8916572"/>
              <a:gd name="connsiteY44" fmla="*/ 6074703 h 6681959"/>
              <a:gd name="connsiteX45" fmla="*/ 478302 w 8916572"/>
              <a:gd name="connsiteY45" fmla="*/ 5652672 h 6681959"/>
              <a:gd name="connsiteX46" fmla="*/ 196948 w 8916572"/>
              <a:gd name="connsiteY46" fmla="*/ 5723011 h 6681959"/>
              <a:gd name="connsiteX47" fmla="*/ 534573 w 8916572"/>
              <a:gd name="connsiteY47" fmla="*/ 5357251 h 6681959"/>
              <a:gd name="connsiteX48" fmla="*/ 239151 w 8916572"/>
              <a:gd name="connsiteY48" fmla="*/ 5343183 h 6681959"/>
              <a:gd name="connsiteX49" fmla="*/ 506437 w 8916572"/>
              <a:gd name="connsiteY49" fmla="*/ 4161497 h 6681959"/>
              <a:gd name="connsiteX50" fmla="*/ 225083 w 8916572"/>
              <a:gd name="connsiteY50" fmla="*/ 2965743 h 6681959"/>
              <a:gd name="connsiteX51" fmla="*/ 590843 w 8916572"/>
              <a:gd name="connsiteY51" fmla="*/ 1685583 h 6681959"/>
              <a:gd name="connsiteX52" fmla="*/ 140677 w 8916572"/>
              <a:gd name="connsiteY52" fmla="*/ 925928 h 6681959"/>
              <a:gd name="connsiteX53" fmla="*/ 548640 w 8916572"/>
              <a:gd name="connsiteY53" fmla="*/ 1052537 h 6681959"/>
              <a:gd name="connsiteX54" fmla="*/ 0 w 8916572"/>
              <a:gd name="connsiteY54" fmla="*/ 517964 h 6681959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731348 w 8916572"/>
              <a:gd name="connsiteY22" fmla="*/ 1780540 h 6681959"/>
              <a:gd name="connsiteX23" fmla="*/ 8807548 w 8916572"/>
              <a:gd name="connsiteY23" fmla="*/ 2023208 h 6681959"/>
              <a:gd name="connsiteX24" fmla="*/ 8591843 w 8916572"/>
              <a:gd name="connsiteY24" fmla="*/ 2360832 h 6681959"/>
              <a:gd name="connsiteX25" fmla="*/ 8314006 w 8916572"/>
              <a:gd name="connsiteY25" fmla="*/ 3007946 h 6681959"/>
              <a:gd name="connsiteX26" fmla="*/ 8862646 w 8916572"/>
              <a:gd name="connsiteY26" fmla="*/ 3598789 h 6681959"/>
              <a:gd name="connsiteX27" fmla="*/ 8637563 w 8916572"/>
              <a:gd name="connsiteY27" fmla="*/ 5807417 h 6681959"/>
              <a:gd name="connsiteX28" fmla="*/ 8356209 w 8916572"/>
              <a:gd name="connsiteY28" fmla="*/ 5891823 h 6681959"/>
              <a:gd name="connsiteX29" fmla="*/ 8595360 w 8916572"/>
              <a:gd name="connsiteY29" fmla="*/ 6313854 h 6681959"/>
              <a:gd name="connsiteX30" fmla="*/ 8159262 w 8916572"/>
              <a:gd name="connsiteY30" fmla="*/ 6116906 h 6681959"/>
              <a:gd name="connsiteX31" fmla="*/ 8173329 w 8916572"/>
              <a:gd name="connsiteY31" fmla="*/ 6412328 h 6681959"/>
              <a:gd name="connsiteX32" fmla="*/ 7877908 w 8916572"/>
              <a:gd name="connsiteY32" fmla="*/ 6145041 h 6681959"/>
              <a:gd name="connsiteX33" fmla="*/ 7807569 w 8916572"/>
              <a:gd name="connsiteY33" fmla="*/ 6412328 h 6681959"/>
              <a:gd name="connsiteX34" fmla="*/ 6850966 w 8916572"/>
              <a:gd name="connsiteY34" fmla="*/ 6356057 h 6681959"/>
              <a:gd name="connsiteX35" fmla="*/ 6203853 w 8916572"/>
              <a:gd name="connsiteY35" fmla="*/ 6567072 h 6681959"/>
              <a:gd name="connsiteX36" fmla="*/ 3657600 w 8916572"/>
              <a:gd name="connsiteY36" fmla="*/ 6370124 h 6681959"/>
              <a:gd name="connsiteX37" fmla="*/ 3643533 w 8916572"/>
              <a:gd name="connsiteY37" fmla="*/ 6356057 h 6681959"/>
              <a:gd name="connsiteX38" fmla="*/ 900333 w 8916572"/>
              <a:gd name="connsiteY38" fmla="*/ 6679614 h 6681959"/>
              <a:gd name="connsiteX39" fmla="*/ 1139483 w 8916572"/>
              <a:gd name="connsiteY39" fmla="*/ 6341989 h 6681959"/>
              <a:gd name="connsiteX40" fmla="*/ 675249 w 8916572"/>
              <a:gd name="connsiteY40" fmla="*/ 6356057 h 6681959"/>
              <a:gd name="connsiteX41" fmla="*/ 956603 w 8916572"/>
              <a:gd name="connsiteY41" fmla="*/ 6088771 h 6681959"/>
              <a:gd name="connsiteX42" fmla="*/ 703385 w 8916572"/>
              <a:gd name="connsiteY42" fmla="*/ 6088771 h 6681959"/>
              <a:gd name="connsiteX43" fmla="*/ 970671 w 8916572"/>
              <a:gd name="connsiteY43" fmla="*/ 5723011 h 6681959"/>
              <a:gd name="connsiteX44" fmla="*/ 211016 w 8916572"/>
              <a:gd name="connsiteY44" fmla="*/ 6074703 h 6681959"/>
              <a:gd name="connsiteX45" fmla="*/ 478302 w 8916572"/>
              <a:gd name="connsiteY45" fmla="*/ 5652672 h 6681959"/>
              <a:gd name="connsiteX46" fmla="*/ 196948 w 8916572"/>
              <a:gd name="connsiteY46" fmla="*/ 5723011 h 6681959"/>
              <a:gd name="connsiteX47" fmla="*/ 534573 w 8916572"/>
              <a:gd name="connsiteY47" fmla="*/ 5357251 h 6681959"/>
              <a:gd name="connsiteX48" fmla="*/ 239151 w 8916572"/>
              <a:gd name="connsiteY48" fmla="*/ 5343183 h 6681959"/>
              <a:gd name="connsiteX49" fmla="*/ 506437 w 8916572"/>
              <a:gd name="connsiteY49" fmla="*/ 4161497 h 6681959"/>
              <a:gd name="connsiteX50" fmla="*/ 225083 w 8916572"/>
              <a:gd name="connsiteY50" fmla="*/ 2965743 h 6681959"/>
              <a:gd name="connsiteX51" fmla="*/ 590843 w 8916572"/>
              <a:gd name="connsiteY51" fmla="*/ 1685583 h 6681959"/>
              <a:gd name="connsiteX52" fmla="*/ 140677 w 8916572"/>
              <a:gd name="connsiteY52" fmla="*/ 925928 h 6681959"/>
              <a:gd name="connsiteX53" fmla="*/ 548640 w 8916572"/>
              <a:gd name="connsiteY53" fmla="*/ 1052537 h 6681959"/>
              <a:gd name="connsiteX54" fmla="*/ 0 w 8916572"/>
              <a:gd name="connsiteY54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1544906 h 6681959"/>
              <a:gd name="connsiteX22" fmla="*/ 8731348 w 8884920"/>
              <a:gd name="connsiteY22" fmla="*/ 1780540 h 6681959"/>
              <a:gd name="connsiteX23" fmla="*/ 8807548 w 8884920"/>
              <a:gd name="connsiteY23" fmla="*/ 2023208 h 6681959"/>
              <a:gd name="connsiteX24" fmla="*/ 8591843 w 8884920"/>
              <a:gd name="connsiteY24" fmla="*/ 2360832 h 6681959"/>
              <a:gd name="connsiteX25" fmla="*/ 8771206 w 8884920"/>
              <a:gd name="connsiteY25" fmla="*/ 3007946 h 6681959"/>
              <a:gd name="connsiteX26" fmla="*/ 8862646 w 8884920"/>
              <a:gd name="connsiteY26" fmla="*/ 3598789 h 6681959"/>
              <a:gd name="connsiteX27" fmla="*/ 8637563 w 8884920"/>
              <a:gd name="connsiteY27" fmla="*/ 5807417 h 6681959"/>
              <a:gd name="connsiteX28" fmla="*/ 8356209 w 8884920"/>
              <a:gd name="connsiteY28" fmla="*/ 5891823 h 6681959"/>
              <a:gd name="connsiteX29" fmla="*/ 8595360 w 8884920"/>
              <a:gd name="connsiteY29" fmla="*/ 6313854 h 6681959"/>
              <a:gd name="connsiteX30" fmla="*/ 8159262 w 8884920"/>
              <a:gd name="connsiteY30" fmla="*/ 6116906 h 6681959"/>
              <a:gd name="connsiteX31" fmla="*/ 8173329 w 8884920"/>
              <a:gd name="connsiteY31" fmla="*/ 6412328 h 6681959"/>
              <a:gd name="connsiteX32" fmla="*/ 7877908 w 8884920"/>
              <a:gd name="connsiteY32" fmla="*/ 6145041 h 6681959"/>
              <a:gd name="connsiteX33" fmla="*/ 7807569 w 8884920"/>
              <a:gd name="connsiteY33" fmla="*/ 6412328 h 6681959"/>
              <a:gd name="connsiteX34" fmla="*/ 6850966 w 8884920"/>
              <a:gd name="connsiteY34" fmla="*/ 6356057 h 6681959"/>
              <a:gd name="connsiteX35" fmla="*/ 6203853 w 8884920"/>
              <a:gd name="connsiteY35" fmla="*/ 6567072 h 6681959"/>
              <a:gd name="connsiteX36" fmla="*/ 3657600 w 8884920"/>
              <a:gd name="connsiteY36" fmla="*/ 6370124 h 6681959"/>
              <a:gd name="connsiteX37" fmla="*/ 3643533 w 8884920"/>
              <a:gd name="connsiteY37" fmla="*/ 6356057 h 6681959"/>
              <a:gd name="connsiteX38" fmla="*/ 900333 w 8884920"/>
              <a:gd name="connsiteY38" fmla="*/ 6679614 h 6681959"/>
              <a:gd name="connsiteX39" fmla="*/ 1139483 w 8884920"/>
              <a:gd name="connsiteY39" fmla="*/ 6341989 h 6681959"/>
              <a:gd name="connsiteX40" fmla="*/ 675249 w 8884920"/>
              <a:gd name="connsiteY40" fmla="*/ 6356057 h 6681959"/>
              <a:gd name="connsiteX41" fmla="*/ 956603 w 8884920"/>
              <a:gd name="connsiteY41" fmla="*/ 6088771 h 6681959"/>
              <a:gd name="connsiteX42" fmla="*/ 703385 w 8884920"/>
              <a:gd name="connsiteY42" fmla="*/ 6088771 h 6681959"/>
              <a:gd name="connsiteX43" fmla="*/ 970671 w 8884920"/>
              <a:gd name="connsiteY43" fmla="*/ 5723011 h 6681959"/>
              <a:gd name="connsiteX44" fmla="*/ 211016 w 8884920"/>
              <a:gd name="connsiteY44" fmla="*/ 6074703 h 6681959"/>
              <a:gd name="connsiteX45" fmla="*/ 478302 w 8884920"/>
              <a:gd name="connsiteY45" fmla="*/ 5652672 h 6681959"/>
              <a:gd name="connsiteX46" fmla="*/ 196948 w 8884920"/>
              <a:gd name="connsiteY46" fmla="*/ 5723011 h 6681959"/>
              <a:gd name="connsiteX47" fmla="*/ 534573 w 8884920"/>
              <a:gd name="connsiteY47" fmla="*/ 5357251 h 6681959"/>
              <a:gd name="connsiteX48" fmla="*/ 239151 w 8884920"/>
              <a:gd name="connsiteY48" fmla="*/ 5343183 h 6681959"/>
              <a:gd name="connsiteX49" fmla="*/ 506437 w 8884920"/>
              <a:gd name="connsiteY49" fmla="*/ 4161497 h 6681959"/>
              <a:gd name="connsiteX50" fmla="*/ 225083 w 8884920"/>
              <a:gd name="connsiteY50" fmla="*/ 2965743 h 6681959"/>
              <a:gd name="connsiteX51" fmla="*/ 590843 w 8884920"/>
              <a:gd name="connsiteY51" fmla="*/ 1685583 h 6681959"/>
              <a:gd name="connsiteX52" fmla="*/ 140677 w 8884920"/>
              <a:gd name="connsiteY52" fmla="*/ 925928 h 6681959"/>
              <a:gd name="connsiteX53" fmla="*/ 548640 w 8884920"/>
              <a:gd name="connsiteY53" fmla="*/ 1052537 h 6681959"/>
              <a:gd name="connsiteX54" fmla="*/ 0 w 8884920"/>
              <a:gd name="connsiteY54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15449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4303"/>
              <a:gd name="connsiteX1" fmla="*/ 548640 w 8884920"/>
              <a:gd name="connsiteY1" fmla="*/ 771183 h 6684303"/>
              <a:gd name="connsiteX2" fmla="*/ 464234 w 8884920"/>
              <a:gd name="connsiteY2" fmla="*/ 138137 h 6684303"/>
              <a:gd name="connsiteX3" fmla="*/ 886265 w 8884920"/>
              <a:gd name="connsiteY3" fmla="*/ 321017 h 6684303"/>
              <a:gd name="connsiteX4" fmla="*/ 1209822 w 8884920"/>
              <a:gd name="connsiteY4" fmla="*/ 110001 h 6684303"/>
              <a:gd name="connsiteX5" fmla="*/ 1828800 w 8884920"/>
              <a:gd name="connsiteY5" fmla="*/ 67798 h 6684303"/>
              <a:gd name="connsiteX6" fmla="*/ 3474720 w 8884920"/>
              <a:gd name="connsiteY6" fmla="*/ 34974 h 6684303"/>
              <a:gd name="connsiteX7" fmla="*/ 4112456 w 8884920"/>
              <a:gd name="connsiteY7" fmla="*/ 277641 h 6684303"/>
              <a:gd name="connsiteX8" fmla="*/ 5106573 w 8884920"/>
              <a:gd name="connsiteY8" fmla="*/ 138137 h 6684303"/>
              <a:gd name="connsiteX9" fmla="*/ 6569613 w 8884920"/>
              <a:gd name="connsiteY9" fmla="*/ 180340 h 6684303"/>
              <a:gd name="connsiteX10" fmla="*/ 6850966 w 8884920"/>
              <a:gd name="connsiteY10" fmla="*/ 335084 h 6684303"/>
              <a:gd name="connsiteX11" fmla="*/ 7244862 w 8884920"/>
              <a:gd name="connsiteY11" fmla="*/ 110001 h 6684303"/>
              <a:gd name="connsiteX12" fmla="*/ 7272997 w 8884920"/>
              <a:gd name="connsiteY12" fmla="*/ 349152 h 6684303"/>
              <a:gd name="connsiteX13" fmla="*/ 7568419 w 8884920"/>
              <a:gd name="connsiteY13" fmla="*/ 194408 h 6684303"/>
              <a:gd name="connsiteX14" fmla="*/ 7582486 w 8884920"/>
              <a:gd name="connsiteY14" fmla="*/ 405423 h 6684303"/>
              <a:gd name="connsiteX15" fmla="*/ 7751299 w 8884920"/>
              <a:gd name="connsiteY15" fmla="*/ 250678 h 6684303"/>
              <a:gd name="connsiteX16" fmla="*/ 7709096 w 8884920"/>
              <a:gd name="connsiteY16" fmla="*/ 672709 h 6684303"/>
              <a:gd name="connsiteX17" fmla="*/ 8271803 w 8884920"/>
              <a:gd name="connsiteY17" fmla="*/ 124069 h 6684303"/>
              <a:gd name="connsiteX18" fmla="*/ 8074856 w 8884920"/>
              <a:gd name="connsiteY18" fmla="*/ 644574 h 6684303"/>
              <a:gd name="connsiteX19" fmla="*/ 8496886 w 8884920"/>
              <a:gd name="connsiteY19" fmla="*/ 517964 h 6684303"/>
              <a:gd name="connsiteX20" fmla="*/ 8356209 w 8884920"/>
              <a:gd name="connsiteY20" fmla="*/ 855589 h 6684303"/>
              <a:gd name="connsiteX21" fmla="*/ 8623496 w 8884920"/>
              <a:gd name="connsiteY21" fmla="*/ 859106 h 6684303"/>
              <a:gd name="connsiteX22" fmla="*/ 8852096 w 8884920"/>
              <a:gd name="connsiteY22" fmla="*/ 582441 h 6684303"/>
              <a:gd name="connsiteX23" fmla="*/ 8731348 w 8884920"/>
              <a:gd name="connsiteY23" fmla="*/ 1780540 h 6684303"/>
              <a:gd name="connsiteX24" fmla="*/ 8807548 w 8884920"/>
              <a:gd name="connsiteY24" fmla="*/ 2023208 h 6684303"/>
              <a:gd name="connsiteX25" fmla="*/ 8591843 w 8884920"/>
              <a:gd name="connsiteY25" fmla="*/ 2360832 h 6684303"/>
              <a:gd name="connsiteX26" fmla="*/ 8771206 w 8884920"/>
              <a:gd name="connsiteY26" fmla="*/ 3007946 h 6684303"/>
              <a:gd name="connsiteX27" fmla="*/ 8862646 w 8884920"/>
              <a:gd name="connsiteY27" fmla="*/ 3598789 h 6684303"/>
              <a:gd name="connsiteX28" fmla="*/ 8637563 w 8884920"/>
              <a:gd name="connsiteY28" fmla="*/ 5807417 h 6684303"/>
              <a:gd name="connsiteX29" fmla="*/ 8356209 w 8884920"/>
              <a:gd name="connsiteY29" fmla="*/ 5891823 h 6684303"/>
              <a:gd name="connsiteX30" fmla="*/ 8595360 w 8884920"/>
              <a:gd name="connsiteY30" fmla="*/ 6313854 h 6684303"/>
              <a:gd name="connsiteX31" fmla="*/ 8159262 w 8884920"/>
              <a:gd name="connsiteY31" fmla="*/ 6116906 h 6684303"/>
              <a:gd name="connsiteX32" fmla="*/ 8173329 w 8884920"/>
              <a:gd name="connsiteY32" fmla="*/ 6412328 h 6684303"/>
              <a:gd name="connsiteX33" fmla="*/ 7877908 w 8884920"/>
              <a:gd name="connsiteY33" fmla="*/ 6145041 h 6684303"/>
              <a:gd name="connsiteX34" fmla="*/ 7807569 w 8884920"/>
              <a:gd name="connsiteY34" fmla="*/ 6412328 h 6684303"/>
              <a:gd name="connsiteX35" fmla="*/ 6850966 w 8884920"/>
              <a:gd name="connsiteY35" fmla="*/ 6356057 h 6684303"/>
              <a:gd name="connsiteX36" fmla="*/ 6203853 w 8884920"/>
              <a:gd name="connsiteY36" fmla="*/ 6567072 h 6684303"/>
              <a:gd name="connsiteX37" fmla="*/ 3657600 w 8884920"/>
              <a:gd name="connsiteY37" fmla="*/ 6370124 h 6684303"/>
              <a:gd name="connsiteX38" fmla="*/ 900333 w 8884920"/>
              <a:gd name="connsiteY38" fmla="*/ 6679614 h 6684303"/>
              <a:gd name="connsiteX39" fmla="*/ 1139483 w 8884920"/>
              <a:gd name="connsiteY39" fmla="*/ 6341989 h 6684303"/>
              <a:gd name="connsiteX40" fmla="*/ 675249 w 8884920"/>
              <a:gd name="connsiteY40" fmla="*/ 6356057 h 6684303"/>
              <a:gd name="connsiteX41" fmla="*/ 956603 w 8884920"/>
              <a:gd name="connsiteY41" fmla="*/ 6088771 h 6684303"/>
              <a:gd name="connsiteX42" fmla="*/ 703385 w 8884920"/>
              <a:gd name="connsiteY42" fmla="*/ 6088771 h 6684303"/>
              <a:gd name="connsiteX43" fmla="*/ 970671 w 8884920"/>
              <a:gd name="connsiteY43" fmla="*/ 5723011 h 6684303"/>
              <a:gd name="connsiteX44" fmla="*/ 211016 w 8884920"/>
              <a:gd name="connsiteY44" fmla="*/ 6074703 h 6684303"/>
              <a:gd name="connsiteX45" fmla="*/ 478302 w 8884920"/>
              <a:gd name="connsiteY45" fmla="*/ 5652672 h 6684303"/>
              <a:gd name="connsiteX46" fmla="*/ 196948 w 8884920"/>
              <a:gd name="connsiteY46" fmla="*/ 5723011 h 6684303"/>
              <a:gd name="connsiteX47" fmla="*/ 534573 w 8884920"/>
              <a:gd name="connsiteY47" fmla="*/ 5357251 h 6684303"/>
              <a:gd name="connsiteX48" fmla="*/ 239151 w 8884920"/>
              <a:gd name="connsiteY48" fmla="*/ 5343183 h 6684303"/>
              <a:gd name="connsiteX49" fmla="*/ 506437 w 8884920"/>
              <a:gd name="connsiteY49" fmla="*/ 4161497 h 6684303"/>
              <a:gd name="connsiteX50" fmla="*/ 225083 w 8884920"/>
              <a:gd name="connsiteY50" fmla="*/ 2965743 h 6684303"/>
              <a:gd name="connsiteX51" fmla="*/ 590843 w 8884920"/>
              <a:gd name="connsiteY51" fmla="*/ 1685583 h 6684303"/>
              <a:gd name="connsiteX52" fmla="*/ 140677 w 8884920"/>
              <a:gd name="connsiteY52" fmla="*/ 925928 h 6684303"/>
              <a:gd name="connsiteX53" fmla="*/ 548640 w 8884920"/>
              <a:gd name="connsiteY53" fmla="*/ 1052537 h 6684303"/>
              <a:gd name="connsiteX54" fmla="*/ 0 w 8884920"/>
              <a:gd name="connsiteY54" fmla="*/ 517964 h 6684303"/>
              <a:gd name="connsiteX0" fmla="*/ 0 w 8884920"/>
              <a:gd name="connsiteY0" fmla="*/ 517964 h 6722334"/>
              <a:gd name="connsiteX1" fmla="*/ 548640 w 8884920"/>
              <a:gd name="connsiteY1" fmla="*/ 771183 h 6722334"/>
              <a:gd name="connsiteX2" fmla="*/ 464234 w 8884920"/>
              <a:gd name="connsiteY2" fmla="*/ 138137 h 6722334"/>
              <a:gd name="connsiteX3" fmla="*/ 886265 w 8884920"/>
              <a:gd name="connsiteY3" fmla="*/ 321017 h 6722334"/>
              <a:gd name="connsiteX4" fmla="*/ 1209822 w 8884920"/>
              <a:gd name="connsiteY4" fmla="*/ 110001 h 6722334"/>
              <a:gd name="connsiteX5" fmla="*/ 1828800 w 8884920"/>
              <a:gd name="connsiteY5" fmla="*/ 67798 h 6722334"/>
              <a:gd name="connsiteX6" fmla="*/ 3474720 w 8884920"/>
              <a:gd name="connsiteY6" fmla="*/ 34974 h 6722334"/>
              <a:gd name="connsiteX7" fmla="*/ 4112456 w 8884920"/>
              <a:gd name="connsiteY7" fmla="*/ 277641 h 6722334"/>
              <a:gd name="connsiteX8" fmla="*/ 5106573 w 8884920"/>
              <a:gd name="connsiteY8" fmla="*/ 138137 h 6722334"/>
              <a:gd name="connsiteX9" fmla="*/ 6569613 w 8884920"/>
              <a:gd name="connsiteY9" fmla="*/ 180340 h 6722334"/>
              <a:gd name="connsiteX10" fmla="*/ 6850966 w 8884920"/>
              <a:gd name="connsiteY10" fmla="*/ 335084 h 6722334"/>
              <a:gd name="connsiteX11" fmla="*/ 7244862 w 8884920"/>
              <a:gd name="connsiteY11" fmla="*/ 110001 h 6722334"/>
              <a:gd name="connsiteX12" fmla="*/ 7272997 w 8884920"/>
              <a:gd name="connsiteY12" fmla="*/ 349152 h 6722334"/>
              <a:gd name="connsiteX13" fmla="*/ 7568419 w 8884920"/>
              <a:gd name="connsiteY13" fmla="*/ 194408 h 6722334"/>
              <a:gd name="connsiteX14" fmla="*/ 7582486 w 8884920"/>
              <a:gd name="connsiteY14" fmla="*/ 405423 h 6722334"/>
              <a:gd name="connsiteX15" fmla="*/ 7751299 w 8884920"/>
              <a:gd name="connsiteY15" fmla="*/ 250678 h 6722334"/>
              <a:gd name="connsiteX16" fmla="*/ 7709096 w 8884920"/>
              <a:gd name="connsiteY16" fmla="*/ 672709 h 6722334"/>
              <a:gd name="connsiteX17" fmla="*/ 8271803 w 8884920"/>
              <a:gd name="connsiteY17" fmla="*/ 124069 h 6722334"/>
              <a:gd name="connsiteX18" fmla="*/ 8074856 w 8884920"/>
              <a:gd name="connsiteY18" fmla="*/ 644574 h 6722334"/>
              <a:gd name="connsiteX19" fmla="*/ 8496886 w 8884920"/>
              <a:gd name="connsiteY19" fmla="*/ 517964 h 6722334"/>
              <a:gd name="connsiteX20" fmla="*/ 8356209 w 8884920"/>
              <a:gd name="connsiteY20" fmla="*/ 855589 h 6722334"/>
              <a:gd name="connsiteX21" fmla="*/ 8623496 w 8884920"/>
              <a:gd name="connsiteY21" fmla="*/ 859106 h 6722334"/>
              <a:gd name="connsiteX22" fmla="*/ 8852096 w 8884920"/>
              <a:gd name="connsiteY22" fmla="*/ 582441 h 6722334"/>
              <a:gd name="connsiteX23" fmla="*/ 8731348 w 8884920"/>
              <a:gd name="connsiteY23" fmla="*/ 1780540 h 6722334"/>
              <a:gd name="connsiteX24" fmla="*/ 8807548 w 8884920"/>
              <a:gd name="connsiteY24" fmla="*/ 2023208 h 6722334"/>
              <a:gd name="connsiteX25" fmla="*/ 8591843 w 8884920"/>
              <a:gd name="connsiteY25" fmla="*/ 2360832 h 6722334"/>
              <a:gd name="connsiteX26" fmla="*/ 8771206 w 8884920"/>
              <a:gd name="connsiteY26" fmla="*/ 3007946 h 6722334"/>
              <a:gd name="connsiteX27" fmla="*/ 8862646 w 8884920"/>
              <a:gd name="connsiteY27" fmla="*/ 3598789 h 6722334"/>
              <a:gd name="connsiteX28" fmla="*/ 8637563 w 8884920"/>
              <a:gd name="connsiteY28" fmla="*/ 5807417 h 6722334"/>
              <a:gd name="connsiteX29" fmla="*/ 8356209 w 8884920"/>
              <a:gd name="connsiteY29" fmla="*/ 5891823 h 6722334"/>
              <a:gd name="connsiteX30" fmla="*/ 8595360 w 8884920"/>
              <a:gd name="connsiteY30" fmla="*/ 6313854 h 6722334"/>
              <a:gd name="connsiteX31" fmla="*/ 8159262 w 8884920"/>
              <a:gd name="connsiteY31" fmla="*/ 6116906 h 6722334"/>
              <a:gd name="connsiteX32" fmla="*/ 8173329 w 8884920"/>
              <a:gd name="connsiteY32" fmla="*/ 6412328 h 6722334"/>
              <a:gd name="connsiteX33" fmla="*/ 7877908 w 8884920"/>
              <a:gd name="connsiteY33" fmla="*/ 6145041 h 6722334"/>
              <a:gd name="connsiteX34" fmla="*/ 7807569 w 8884920"/>
              <a:gd name="connsiteY34" fmla="*/ 6412328 h 6722334"/>
              <a:gd name="connsiteX35" fmla="*/ 6850966 w 8884920"/>
              <a:gd name="connsiteY35" fmla="*/ 6356057 h 6722334"/>
              <a:gd name="connsiteX36" fmla="*/ 6203853 w 8884920"/>
              <a:gd name="connsiteY36" fmla="*/ 6567072 h 6722334"/>
              <a:gd name="connsiteX37" fmla="*/ 3657600 w 8884920"/>
              <a:gd name="connsiteY37" fmla="*/ 6370124 h 6722334"/>
              <a:gd name="connsiteX38" fmla="*/ 3643012 w 8884920"/>
              <a:gd name="connsiteY38" fmla="*/ 6598307 h 6722334"/>
              <a:gd name="connsiteX39" fmla="*/ 900333 w 8884920"/>
              <a:gd name="connsiteY39" fmla="*/ 6679614 h 6722334"/>
              <a:gd name="connsiteX40" fmla="*/ 1139483 w 8884920"/>
              <a:gd name="connsiteY40" fmla="*/ 6341989 h 6722334"/>
              <a:gd name="connsiteX41" fmla="*/ 675249 w 8884920"/>
              <a:gd name="connsiteY41" fmla="*/ 6356057 h 6722334"/>
              <a:gd name="connsiteX42" fmla="*/ 956603 w 8884920"/>
              <a:gd name="connsiteY42" fmla="*/ 6088771 h 6722334"/>
              <a:gd name="connsiteX43" fmla="*/ 703385 w 8884920"/>
              <a:gd name="connsiteY43" fmla="*/ 6088771 h 6722334"/>
              <a:gd name="connsiteX44" fmla="*/ 970671 w 8884920"/>
              <a:gd name="connsiteY44" fmla="*/ 5723011 h 6722334"/>
              <a:gd name="connsiteX45" fmla="*/ 211016 w 8884920"/>
              <a:gd name="connsiteY45" fmla="*/ 6074703 h 6722334"/>
              <a:gd name="connsiteX46" fmla="*/ 478302 w 8884920"/>
              <a:gd name="connsiteY46" fmla="*/ 5652672 h 6722334"/>
              <a:gd name="connsiteX47" fmla="*/ 196948 w 8884920"/>
              <a:gd name="connsiteY47" fmla="*/ 5723011 h 6722334"/>
              <a:gd name="connsiteX48" fmla="*/ 534573 w 8884920"/>
              <a:gd name="connsiteY48" fmla="*/ 5357251 h 6722334"/>
              <a:gd name="connsiteX49" fmla="*/ 239151 w 8884920"/>
              <a:gd name="connsiteY49" fmla="*/ 5343183 h 6722334"/>
              <a:gd name="connsiteX50" fmla="*/ 506437 w 8884920"/>
              <a:gd name="connsiteY50" fmla="*/ 4161497 h 6722334"/>
              <a:gd name="connsiteX51" fmla="*/ 225083 w 8884920"/>
              <a:gd name="connsiteY51" fmla="*/ 2965743 h 6722334"/>
              <a:gd name="connsiteX52" fmla="*/ 590843 w 8884920"/>
              <a:gd name="connsiteY52" fmla="*/ 1685583 h 6722334"/>
              <a:gd name="connsiteX53" fmla="*/ 140677 w 8884920"/>
              <a:gd name="connsiteY53" fmla="*/ 925928 h 6722334"/>
              <a:gd name="connsiteX54" fmla="*/ 548640 w 8884920"/>
              <a:gd name="connsiteY54" fmla="*/ 1052537 h 6722334"/>
              <a:gd name="connsiteX55" fmla="*/ 0 w 8884920"/>
              <a:gd name="connsiteY55" fmla="*/ 517964 h 6722334"/>
              <a:gd name="connsiteX0" fmla="*/ 0 w 8884920"/>
              <a:gd name="connsiteY0" fmla="*/ 517964 h 6722362"/>
              <a:gd name="connsiteX1" fmla="*/ 548640 w 8884920"/>
              <a:gd name="connsiteY1" fmla="*/ 771183 h 6722362"/>
              <a:gd name="connsiteX2" fmla="*/ 464234 w 8884920"/>
              <a:gd name="connsiteY2" fmla="*/ 138137 h 6722362"/>
              <a:gd name="connsiteX3" fmla="*/ 886265 w 8884920"/>
              <a:gd name="connsiteY3" fmla="*/ 321017 h 6722362"/>
              <a:gd name="connsiteX4" fmla="*/ 1209822 w 8884920"/>
              <a:gd name="connsiteY4" fmla="*/ 110001 h 6722362"/>
              <a:gd name="connsiteX5" fmla="*/ 1828800 w 8884920"/>
              <a:gd name="connsiteY5" fmla="*/ 67798 h 6722362"/>
              <a:gd name="connsiteX6" fmla="*/ 3474720 w 8884920"/>
              <a:gd name="connsiteY6" fmla="*/ 34974 h 6722362"/>
              <a:gd name="connsiteX7" fmla="*/ 4112456 w 8884920"/>
              <a:gd name="connsiteY7" fmla="*/ 277641 h 6722362"/>
              <a:gd name="connsiteX8" fmla="*/ 5106573 w 8884920"/>
              <a:gd name="connsiteY8" fmla="*/ 138137 h 6722362"/>
              <a:gd name="connsiteX9" fmla="*/ 6569613 w 8884920"/>
              <a:gd name="connsiteY9" fmla="*/ 180340 h 6722362"/>
              <a:gd name="connsiteX10" fmla="*/ 6850966 w 8884920"/>
              <a:gd name="connsiteY10" fmla="*/ 335084 h 6722362"/>
              <a:gd name="connsiteX11" fmla="*/ 7244862 w 8884920"/>
              <a:gd name="connsiteY11" fmla="*/ 110001 h 6722362"/>
              <a:gd name="connsiteX12" fmla="*/ 7272997 w 8884920"/>
              <a:gd name="connsiteY12" fmla="*/ 349152 h 6722362"/>
              <a:gd name="connsiteX13" fmla="*/ 7568419 w 8884920"/>
              <a:gd name="connsiteY13" fmla="*/ 194408 h 6722362"/>
              <a:gd name="connsiteX14" fmla="*/ 7582486 w 8884920"/>
              <a:gd name="connsiteY14" fmla="*/ 405423 h 6722362"/>
              <a:gd name="connsiteX15" fmla="*/ 7751299 w 8884920"/>
              <a:gd name="connsiteY15" fmla="*/ 250678 h 6722362"/>
              <a:gd name="connsiteX16" fmla="*/ 7709096 w 8884920"/>
              <a:gd name="connsiteY16" fmla="*/ 672709 h 6722362"/>
              <a:gd name="connsiteX17" fmla="*/ 8271803 w 8884920"/>
              <a:gd name="connsiteY17" fmla="*/ 124069 h 6722362"/>
              <a:gd name="connsiteX18" fmla="*/ 8074856 w 8884920"/>
              <a:gd name="connsiteY18" fmla="*/ 644574 h 6722362"/>
              <a:gd name="connsiteX19" fmla="*/ 8496886 w 8884920"/>
              <a:gd name="connsiteY19" fmla="*/ 517964 h 6722362"/>
              <a:gd name="connsiteX20" fmla="*/ 8356209 w 8884920"/>
              <a:gd name="connsiteY20" fmla="*/ 855589 h 6722362"/>
              <a:gd name="connsiteX21" fmla="*/ 8623496 w 8884920"/>
              <a:gd name="connsiteY21" fmla="*/ 859106 h 6722362"/>
              <a:gd name="connsiteX22" fmla="*/ 8852096 w 8884920"/>
              <a:gd name="connsiteY22" fmla="*/ 582441 h 6722362"/>
              <a:gd name="connsiteX23" fmla="*/ 8731348 w 8884920"/>
              <a:gd name="connsiteY23" fmla="*/ 1780540 h 6722362"/>
              <a:gd name="connsiteX24" fmla="*/ 8807548 w 8884920"/>
              <a:gd name="connsiteY24" fmla="*/ 2023208 h 6722362"/>
              <a:gd name="connsiteX25" fmla="*/ 8591843 w 8884920"/>
              <a:gd name="connsiteY25" fmla="*/ 2360832 h 6722362"/>
              <a:gd name="connsiteX26" fmla="*/ 8771206 w 8884920"/>
              <a:gd name="connsiteY26" fmla="*/ 3007946 h 6722362"/>
              <a:gd name="connsiteX27" fmla="*/ 8862646 w 8884920"/>
              <a:gd name="connsiteY27" fmla="*/ 3598789 h 6722362"/>
              <a:gd name="connsiteX28" fmla="*/ 8637563 w 8884920"/>
              <a:gd name="connsiteY28" fmla="*/ 5807417 h 6722362"/>
              <a:gd name="connsiteX29" fmla="*/ 8356209 w 8884920"/>
              <a:gd name="connsiteY29" fmla="*/ 5891823 h 6722362"/>
              <a:gd name="connsiteX30" fmla="*/ 8595360 w 8884920"/>
              <a:gd name="connsiteY30" fmla="*/ 6313854 h 6722362"/>
              <a:gd name="connsiteX31" fmla="*/ 8159262 w 8884920"/>
              <a:gd name="connsiteY31" fmla="*/ 6116906 h 6722362"/>
              <a:gd name="connsiteX32" fmla="*/ 8173329 w 8884920"/>
              <a:gd name="connsiteY32" fmla="*/ 6412328 h 6722362"/>
              <a:gd name="connsiteX33" fmla="*/ 7877908 w 8884920"/>
              <a:gd name="connsiteY33" fmla="*/ 6145041 h 6722362"/>
              <a:gd name="connsiteX34" fmla="*/ 7807569 w 8884920"/>
              <a:gd name="connsiteY34" fmla="*/ 6412328 h 6722362"/>
              <a:gd name="connsiteX35" fmla="*/ 6850966 w 8884920"/>
              <a:gd name="connsiteY35" fmla="*/ 6356057 h 6722362"/>
              <a:gd name="connsiteX36" fmla="*/ 6203853 w 8884920"/>
              <a:gd name="connsiteY36" fmla="*/ 6567072 h 6722362"/>
              <a:gd name="connsiteX37" fmla="*/ 3657600 w 8884920"/>
              <a:gd name="connsiteY37" fmla="*/ 6370124 h 6722362"/>
              <a:gd name="connsiteX38" fmla="*/ 2957106 w 8884920"/>
              <a:gd name="connsiteY38" fmla="*/ 6598476 h 6722362"/>
              <a:gd name="connsiteX39" fmla="*/ 900333 w 8884920"/>
              <a:gd name="connsiteY39" fmla="*/ 6679614 h 6722362"/>
              <a:gd name="connsiteX40" fmla="*/ 1139483 w 8884920"/>
              <a:gd name="connsiteY40" fmla="*/ 6341989 h 6722362"/>
              <a:gd name="connsiteX41" fmla="*/ 675249 w 8884920"/>
              <a:gd name="connsiteY41" fmla="*/ 6356057 h 6722362"/>
              <a:gd name="connsiteX42" fmla="*/ 956603 w 8884920"/>
              <a:gd name="connsiteY42" fmla="*/ 6088771 h 6722362"/>
              <a:gd name="connsiteX43" fmla="*/ 703385 w 8884920"/>
              <a:gd name="connsiteY43" fmla="*/ 6088771 h 6722362"/>
              <a:gd name="connsiteX44" fmla="*/ 970671 w 8884920"/>
              <a:gd name="connsiteY44" fmla="*/ 5723011 h 6722362"/>
              <a:gd name="connsiteX45" fmla="*/ 211016 w 8884920"/>
              <a:gd name="connsiteY45" fmla="*/ 6074703 h 6722362"/>
              <a:gd name="connsiteX46" fmla="*/ 478302 w 8884920"/>
              <a:gd name="connsiteY46" fmla="*/ 5652672 h 6722362"/>
              <a:gd name="connsiteX47" fmla="*/ 196948 w 8884920"/>
              <a:gd name="connsiteY47" fmla="*/ 5723011 h 6722362"/>
              <a:gd name="connsiteX48" fmla="*/ 534573 w 8884920"/>
              <a:gd name="connsiteY48" fmla="*/ 5357251 h 6722362"/>
              <a:gd name="connsiteX49" fmla="*/ 239151 w 8884920"/>
              <a:gd name="connsiteY49" fmla="*/ 5343183 h 6722362"/>
              <a:gd name="connsiteX50" fmla="*/ 506437 w 8884920"/>
              <a:gd name="connsiteY50" fmla="*/ 4161497 h 6722362"/>
              <a:gd name="connsiteX51" fmla="*/ 225083 w 8884920"/>
              <a:gd name="connsiteY51" fmla="*/ 2965743 h 6722362"/>
              <a:gd name="connsiteX52" fmla="*/ 590843 w 8884920"/>
              <a:gd name="connsiteY52" fmla="*/ 1685583 h 6722362"/>
              <a:gd name="connsiteX53" fmla="*/ 140677 w 8884920"/>
              <a:gd name="connsiteY53" fmla="*/ 925928 h 6722362"/>
              <a:gd name="connsiteX54" fmla="*/ 548640 w 8884920"/>
              <a:gd name="connsiteY54" fmla="*/ 1052537 h 6722362"/>
              <a:gd name="connsiteX55" fmla="*/ 0 w 8884920"/>
              <a:gd name="connsiteY55" fmla="*/ 517964 h 6722362"/>
              <a:gd name="connsiteX0" fmla="*/ 0 w 8884920"/>
              <a:gd name="connsiteY0" fmla="*/ 517964 h 6722390"/>
              <a:gd name="connsiteX1" fmla="*/ 548640 w 8884920"/>
              <a:gd name="connsiteY1" fmla="*/ 771183 h 6722390"/>
              <a:gd name="connsiteX2" fmla="*/ 464234 w 8884920"/>
              <a:gd name="connsiteY2" fmla="*/ 138137 h 6722390"/>
              <a:gd name="connsiteX3" fmla="*/ 886265 w 8884920"/>
              <a:gd name="connsiteY3" fmla="*/ 321017 h 6722390"/>
              <a:gd name="connsiteX4" fmla="*/ 1209822 w 8884920"/>
              <a:gd name="connsiteY4" fmla="*/ 110001 h 6722390"/>
              <a:gd name="connsiteX5" fmla="*/ 1828800 w 8884920"/>
              <a:gd name="connsiteY5" fmla="*/ 67798 h 6722390"/>
              <a:gd name="connsiteX6" fmla="*/ 3474720 w 8884920"/>
              <a:gd name="connsiteY6" fmla="*/ 34974 h 6722390"/>
              <a:gd name="connsiteX7" fmla="*/ 4112456 w 8884920"/>
              <a:gd name="connsiteY7" fmla="*/ 277641 h 6722390"/>
              <a:gd name="connsiteX8" fmla="*/ 5106573 w 8884920"/>
              <a:gd name="connsiteY8" fmla="*/ 138137 h 6722390"/>
              <a:gd name="connsiteX9" fmla="*/ 6569613 w 8884920"/>
              <a:gd name="connsiteY9" fmla="*/ 180340 h 6722390"/>
              <a:gd name="connsiteX10" fmla="*/ 6850966 w 8884920"/>
              <a:gd name="connsiteY10" fmla="*/ 335084 h 6722390"/>
              <a:gd name="connsiteX11" fmla="*/ 7244862 w 8884920"/>
              <a:gd name="connsiteY11" fmla="*/ 110001 h 6722390"/>
              <a:gd name="connsiteX12" fmla="*/ 7272997 w 8884920"/>
              <a:gd name="connsiteY12" fmla="*/ 349152 h 6722390"/>
              <a:gd name="connsiteX13" fmla="*/ 7568419 w 8884920"/>
              <a:gd name="connsiteY13" fmla="*/ 194408 h 6722390"/>
              <a:gd name="connsiteX14" fmla="*/ 7582486 w 8884920"/>
              <a:gd name="connsiteY14" fmla="*/ 405423 h 6722390"/>
              <a:gd name="connsiteX15" fmla="*/ 7751299 w 8884920"/>
              <a:gd name="connsiteY15" fmla="*/ 250678 h 6722390"/>
              <a:gd name="connsiteX16" fmla="*/ 7709096 w 8884920"/>
              <a:gd name="connsiteY16" fmla="*/ 672709 h 6722390"/>
              <a:gd name="connsiteX17" fmla="*/ 8271803 w 8884920"/>
              <a:gd name="connsiteY17" fmla="*/ 124069 h 6722390"/>
              <a:gd name="connsiteX18" fmla="*/ 8074856 w 8884920"/>
              <a:gd name="connsiteY18" fmla="*/ 644574 h 6722390"/>
              <a:gd name="connsiteX19" fmla="*/ 8496886 w 8884920"/>
              <a:gd name="connsiteY19" fmla="*/ 517964 h 6722390"/>
              <a:gd name="connsiteX20" fmla="*/ 8356209 w 8884920"/>
              <a:gd name="connsiteY20" fmla="*/ 855589 h 6722390"/>
              <a:gd name="connsiteX21" fmla="*/ 8623496 w 8884920"/>
              <a:gd name="connsiteY21" fmla="*/ 859106 h 6722390"/>
              <a:gd name="connsiteX22" fmla="*/ 8852096 w 8884920"/>
              <a:gd name="connsiteY22" fmla="*/ 582441 h 6722390"/>
              <a:gd name="connsiteX23" fmla="*/ 8731348 w 8884920"/>
              <a:gd name="connsiteY23" fmla="*/ 1780540 h 6722390"/>
              <a:gd name="connsiteX24" fmla="*/ 8807548 w 8884920"/>
              <a:gd name="connsiteY24" fmla="*/ 2023208 h 6722390"/>
              <a:gd name="connsiteX25" fmla="*/ 8591843 w 8884920"/>
              <a:gd name="connsiteY25" fmla="*/ 2360832 h 6722390"/>
              <a:gd name="connsiteX26" fmla="*/ 8771206 w 8884920"/>
              <a:gd name="connsiteY26" fmla="*/ 3007946 h 6722390"/>
              <a:gd name="connsiteX27" fmla="*/ 8862646 w 8884920"/>
              <a:gd name="connsiteY27" fmla="*/ 3598789 h 6722390"/>
              <a:gd name="connsiteX28" fmla="*/ 8637563 w 8884920"/>
              <a:gd name="connsiteY28" fmla="*/ 5807417 h 6722390"/>
              <a:gd name="connsiteX29" fmla="*/ 8356209 w 8884920"/>
              <a:gd name="connsiteY29" fmla="*/ 5891823 h 6722390"/>
              <a:gd name="connsiteX30" fmla="*/ 8595360 w 8884920"/>
              <a:gd name="connsiteY30" fmla="*/ 6313854 h 6722390"/>
              <a:gd name="connsiteX31" fmla="*/ 8159262 w 8884920"/>
              <a:gd name="connsiteY31" fmla="*/ 6116906 h 6722390"/>
              <a:gd name="connsiteX32" fmla="*/ 8173329 w 8884920"/>
              <a:gd name="connsiteY32" fmla="*/ 6412328 h 6722390"/>
              <a:gd name="connsiteX33" fmla="*/ 7877908 w 8884920"/>
              <a:gd name="connsiteY33" fmla="*/ 6145041 h 6722390"/>
              <a:gd name="connsiteX34" fmla="*/ 7807569 w 8884920"/>
              <a:gd name="connsiteY34" fmla="*/ 6412328 h 6722390"/>
              <a:gd name="connsiteX35" fmla="*/ 6850966 w 8884920"/>
              <a:gd name="connsiteY35" fmla="*/ 6356057 h 6722390"/>
              <a:gd name="connsiteX36" fmla="*/ 6203853 w 8884920"/>
              <a:gd name="connsiteY36" fmla="*/ 6567072 h 6722390"/>
              <a:gd name="connsiteX37" fmla="*/ 3657600 w 8884920"/>
              <a:gd name="connsiteY37" fmla="*/ 6370124 h 6722390"/>
              <a:gd name="connsiteX38" fmla="*/ 2195027 w 8884920"/>
              <a:gd name="connsiteY38" fmla="*/ 6598645 h 6722390"/>
              <a:gd name="connsiteX39" fmla="*/ 900333 w 8884920"/>
              <a:gd name="connsiteY39" fmla="*/ 6679614 h 6722390"/>
              <a:gd name="connsiteX40" fmla="*/ 1139483 w 8884920"/>
              <a:gd name="connsiteY40" fmla="*/ 6341989 h 6722390"/>
              <a:gd name="connsiteX41" fmla="*/ 675249 w 8884920"/>
              <a:gd name="connsiteY41" fmla="*/ 6356057 h 6722390"/>
              <a:gd name="connsiteX42" fmla="*/ 956603 w 8884920"/>
              <a:gd name="connsiteY42" fmla="*/ 6088771 h 6722390"/>
              <a:gd name="connsiteX43" fmla="*/ 703385 w 8884920"/>
              <a:gd name="connsiteY43" fmla="*/ 6088771 h 6722390"/>
              <a:gd name="connsiteX44" fmla="*/ 970671 w 8884920"/>
              <a:gd name="connsiteY44" fmla="*/ 5723011 h 6722390"/>
              <a:gd name="connsiteX45" fmla="*/ 211016 w 8884920"/>
              <a:gd name="connsiteY45" fmla="*/ 6074703 h 6722390"/>
              <a:gd name="connsiteX46" fmla="*/ 478302 w 8884920"/>
              <a:gd name="connsiteY46" fmla="*/ 5652672 h 6722390"/>
              <a:gd name="connsiteX47" fmla="*/ 196948 w 8884920"/>
              <a:gd name="connsiteY47" fmla="*/ 5723011 h 6722390"/>
              <a:gd name="connsiteX48" fmla="*/ 534573 w 8884920"/>
              <a:gd name="connsiteY48" fmla="*/ 5357251 h 6722390"/>
              <a:gd name="connsiteX49" fmla="*/ 239151 w 8884920"/>
              <a:gd name="connsiteY49" fmla="*/ 5343183 h 6722390"/>
              <a:gd name="connsiteX50" fmla="*/ 506437 w 8884920"/>
              <a:gd name="connsiteY50" fmla="*/ 4161497 h 6722390"/>
              <a:gd name="connsiteX51" fmla="*/ 225083 w 8884920"/>
              <a:gd name="connsiteY51" fmla="*/ 2965743 h 6722390"/>
              <a:gd name="connsiteX52" fmla="*/ 590843 w 8884920"/>
              <a:gd name="connsiteY52" fmla="*/ 1685583 h 6722390"/>
              <a:gd name="connsiteX53" fmla="*/ 140677 w 8884920"/>
              <a:gd name="connsiteY53" fmla="*/ 925928 h 6722390"/>
              <a:gd name="connsiteX54" fmla="*/ 548640 w 8884920"/>
              <a:gd name="connsiteY54" fmla="*/ 1052537 h 6722390"/>
              <a:gd name="connsiteX55" fmla="*/ 0 w 8884920"/>
              <a:gd name="connsiteY55" fmla="*/ 517964 h 6722390"/>
              <a:gd name="connsiteX0" fmla="*/ 0 w 8884920"/>
              <a:gd name="connsiteY0" fmla="*/ 517964 h 6722390"/>
              <a:gd name="connsiteX1" fmla="*/ 548640 w 8884920"/>
              <a:gd name="connsiteY1" fmla="*/ 771183 h 6722390"/>
              <a:gd name="connsiteX2" fmla="*/ 464234 w 8884920"/>
              <a:gd name="connsiteY2" fmla="*/ 138137 h 6722390"/>
              <a:gd name="connsiteX3" fmla="*/ 886265 w 8884920"/>
              <a:gd name="connsiteY3" fmla="*/ 321017 h 6722390"/>
              <a:gd name="connsiteX4" fmla="*/ 1209822 w 8884920"/>
              <a:gd name="connsiteY4" fmla="*/ 110001 h 6722390"/>
              <a:gd name="connsiteX5" fmla="*/ 1828800 w 8884920"/>
              <a:gd name="connsiteY5" fmla="*/ 67798 h 6722390"/>
              <a:gd name="connsiteX6" fmla="*/ 3474720 w 8884920"/>
              <a:gd name="connsiteY6" fmla="*/ 34974 h 6722390"/>
              <a:gd name="connsiteX7" fmla="*/ 4112456 w 8884920"/>
              <a:gd name="connsiteY7" fmla="*/ 277641 h 6722390"/>
              <a:gd name="connsiteX8" fmla="*/ 5106573 w 8884920"/>
              <a:gd name="connsiteY8" fmla="*/ 138137 h 6722390"/>
              <a:gd name="connsiteX9" fmla="*/ 6569613 w 8884920"/>
              <a:gd name="connsiteY9" fmla="*/ 180340 h 6722390"/>
              <a:gd name="connsiteX10" fmla="*/ 6850966 w 8884920"/>
              <a:gd name="connsiteY10" fmla="*/ 335084 h 6722390"/>
              <a:gd name="connsiteX11" fmla="*/ 7244862 w 8884920"/>
              <a:gd name="connsiteY11" fmla="*/ 110001 h 6722390"/>
              <a:gd name="connsiteX12" fmla="*/ 7272997 w 8884920"/>
              <a:gd name="connsiteY12" fmla="*/ 349152 h 6722390"/>
              <a:gd name="connsiteX13" fmla="*/ 7568419 w 8884920"/>
              <a:gd name="connsiteY13" fmla="*/ 194408 h 6722390"/>
              <a:gd name="connsiteX14" fmla="*/ 7582486 w 8884920"/>
              <a:gd name="connsiteY14" fmla="*/ 405423 h 6722390"/>
              <a:gd name="connsiteX15" fmla="*/ 7751299 w 8884920"/>
              <a:gd name="connsiteY15" fmla="*/ 250678 h 6722390"/>
              <a:gd name="connsiteX16" fmla="*/ 7709096 w 8884920"/>
              <a:gd name="connsiteY16" fmla="*/ 672709 h 6722390"/>
              <a:gd name="connsiteX17" fmla="*/ 8271803 w 8884920"/>
              <a:gd name="connsiteY17" fmla="*/ 124069 h 6722390"/>
              <a:gd name="connsiteX18" fmla="*/ 8074856 w 8884920"/>
              <a:gd name="connsiteY18" fmla="*/ 644574 h 6722390"/>
              <a:gd name="connsiteX19" fmla="*/ 8496886 w 8884920"/>
              <a:gd name="connsiteY19" fmla="*/ 517964 h 6722390"/>
              <a:gd name="connsiteX20" fmla="*/ 8356209 w 8884920"/>
              <a:gd name="connsiteY20" fmla="*/ 855589 h 6722390"/>
              <a:gd name="connsiteX21" fmla="*/ 8623496 w 8884920"/>
              <a:gd name="connsiteY21" fmla="*/ 859106 h 6722390"/>
              <a:gd name="connsiteX22" fmla="*/ 8852096 w 8884920"/>
              <a:gd name="connsiteY22" fmla="*/ 582441 h 6722390"/>
              <a:gd name="connsiteX23" fmla="*/ 8731348 w 8884920"/>
              <a:gd name="connsiteY23" fmla="*/ 1780540 h 6722390"/>
              <a:gd name="connsiteX24" fmla="*/ 8807548 w 8884920"/>
              <a:gd name="connsiteY24" fmla="*/ 2023208 h 6722390"/>
              <a:gd name="connsiteX25" fmla="*/ 8591843 w 8884920"/>
              <a:gd name="connsiteY25" fmla="*/ 2360832 h 6722390"/>
              <a:gd name="connsiteX26" fmla="*/ 8771206 w 8884920"/>
              <a:gd name="connsiteY26" fmla="*/ 3007946 h 6722390"/>
              <a:gd name="connsiteX27" fmla="*/ 8862646 w 8884920"/>
              <a:gd name="connsiteY27" fmla="*/ 3598789 h 6722390"/>
              <a:gd name="connsiteX28" fmla="*/ 8637563 w 8884920"/>
              <a:gd name="connsiteY28" fmla="*/ 5807417 h 6722390"/>
              <a:gd name="connsiteX29" fmla="*/ 8356209 w 8884920"/>
              <a:gd name="connsiteY29" fmla="*/ 5891823 h 6722390"/>
              <a:gd name="connsiteX30" fmla="*/ 8595360 w 8884920"/>
              <a:gd name="connsiteY30" fmla="*/ 6313854 h 6722390"/>
              <a:gd name="connsiteX31" fmla="*/ 8159262 w 8884920"/>
              <a:gd name="connsiteY31" fmla="*/ 6116906 h 6722390"/>
              <a:gd name="connsiteX32" fmla="*/ 8173329 w 8884920"/>
              <a:gd name="connsiteY32" fmla="*/ 6412328 h 6722390"/>
              <a:gd name="connsiteX33" fmla="*/ 7877908 w 8884920"/>
              <a:gd name="connsiteY33" fmla="*/ 6145041 h 6722390"/>
              <a:gd name="connsiteX34" fmla="*/ 7807569 w 8884920"/>
              <a:gd name="connsiteY34" fmla="*/ 6412328 h 6722390"/>
              <a:gd name="connsiteX35" fmla="*/ 6850966 w 8884920"/>
              <a:gd name="connsiteY35" fmla="*/ 6356057 h 6722390"/>
              <a:gd name="connsiteX36" fmla="*/ 6203853 w 8884920"/>
              <a:gd name="connsiteY36" fmla="*/ 6567072 h 6722390"/>
              <a:gd name="connsiteX37" fmla="*/ 3657469 w 8884920"/>
              <a:gd name="connsiteY37" fmla="*/ 6370287 h 6722390"/>
              <a:gd name="connsiteX38" fmla="*/ 2195027 w 8884920"/>
              <a:gd name="connsiteY38" fmla="*/ 6598645 h 6722390"/>
              <a:gd name="connsiteX39" fmla="*/ 900333 w 8884920"/>
              <a:gd name="connsiteY39" fmla="*/ 6679614 h 6722390"/>
              <a:gd name="connsiteX40" fmla="*/ 1139483 w 8884920"/>
              <a:gd name="connsiteY40" fmla="*/ 6341989 h 6722390"/>
              <a:gd name="connsiteX41" fmla="*/ 675249 w 8884920"/>
              <a:gd name="connsiteY41" fmla="*/ 6356057 h 6722390"/>
              <a:gd name="connsiteX42" fmla="*/ 956603 w 8884920"/>
              <a:gd name="connsiteY42" fmla="*/ 6088771 h 6722390"/>
              <a:gd name="connsiteX43" fmla="*/ 703385 w 8884920"/>
              <a:gd name="connsiteY43" fmla="*/ 6088771 h 6722390"/>
              <a:gd name="connsiteX44" fmla="*/ 970671 w 8884920"/>
              <a:gd name="connsiteY44" fmla="*/ 5723011 h 6722390"/>
              <a:gd name="connsiteX45" fmla="*/ 211016 w 8884920"/>
              <a:gd name="connsiteY45" fmla="*/ 6074703 h 6722390"/>
              <a:gd name="connsiteX46" fmla="*/ 478302 w 8884920"/>
              <a:gd name="connsiteY46" fmla="*/ 5652672 h 6722390"/>
              <a:gd name="connsiteX47" fmla="*/ 196948 w 8884920"/>
              <a:gd name="connsiteY47" fmla="*/ 5723011 h 6722390"/>
              <a:gd name="connsiteX48" fmla="*/ 534573 w 8884920"/>
              <a:gd name="connsiteY48" fmla="*/ 5357251 h 6722390"/>
              <a:gd name="connsiteX49" fmla="*/ 239151 w 8884920"/>
              <a:gd name="connsiteY49" fmla="*/ 5343183 h 6722390"/>
              <a:gd name="connsiteX50" fmla="*/ 506437 w 8884920"/>
              <a:gd name="connsiteY50" fmla="*/ 4161497 h 6722390"/>
              <a:gd name="connsiteX51" fmla="*/ 225083 w 8884920"/>
              <a:gd name="connsiteY51" fmla="*/ 2965743 h 6722390"/>
              <a:gd name="connsiteX52" fmla="*/ 590843 w 8884920"/>
              <a:gd name="connsiteY52" fmla="*/ 1685583 h 6722390"/>
              <a:gd name="connsiteX53" fmla="*/ 140677 w 8884920"/>
              <a:gd name="connsiteY53" fmla="*/ 925928 h 6722390"/>
              <a:gd name="connsiteX54" fmla="*/ 548640 w 8884920"/>
              <a:gd name="connsiteY54" fmla="*/ 1052537 h 6722390"/>
              <a:gd name="connsiteX55" fmla="*/ 0 w 8884920"/>
              <a:gd name="connsiteY55" fmla="*/ 517964 h 6722390"/>
              <a:gd name="connsiteX0" fmla="*/ 0 w 8884920"/>
              <a:gd name="connsiteY0" fmla="*/ 517964 h 6722390"/>
              <a:gd name="connsiteX1" fmla="*/ 548640 w 8884920"/>
              <a:gd name="connsiteY1" fmla="*/ 771183 h 6722390"/>
              <a:gd name="connsiteX2" fmla="*/ 464234 w 8884920"/>
              <a:gd name="connsiteY2" fmla="*/ 138137 h 6722390"/>
              <a:gd name="connsiteX3" fmla="*/ 886265 w 8884920"/>
              <a:gd name="connsiteY3" fmla="*/ 321017 h 6722390"/>
              <a:gd name="connsiteX4" fmla="*/ 1209822 w 8884920"/>
              <a:gd name="connsiteY4" fmla="*/ 110001 h 6722390"/>
              <a:gd name="connsiteX5" fmla="*/ 1828800 w 8884920"/>
              <a:gd name="connsiteY5" fmla="*/ 67798 h 6722390"/>
              <a:gd name="connsiteX6" fmla="*/ 3474720 w 8884920"/>
              <a:gd name="connsiteY6" fmla="*/ 34974 h 6722390"/>
              <a:gd name="connsiteX7" fmla="*/ 4112456 w 8884920"/>
              <a:gd name="connsiteY7" fmla="*/ 277641 h 6722390"/>
              <a:gd name="connsiteX8" fmla="*/ 5106573 w 8884920"/>
              <a:gd name="connsiteY8" fmla="*/ 138137 h 6722390"/>
              <a:gd name="connsiteX9" fmla="*/ 6569613 w 8884920"/>
              <a:gd name="connsiteY9" fmla="*/ 180340 h 6722390"/>
              <a:gd name="connsiteX10" fmla="*/ 6850966 w 8884920"/>
              <a:gd name="connsiteY10" fmla="*/ 335084 h 6722390"/>
              <a:gd name="connsiteX11" fmla="*/ 7244862 w 8884920"/>
              <a:gd name="connsiteY11" fmla="*/ 110001 h 6722390"/>
              <a:gd name="connsiteX12" fmla="*/ 7272997 w 8884920"/>
              <a:gd name="connsiteY12" fmla="*/ 349152 h 6722390"/>
              <a:gd name="connsiteX13" fmla="*/ 7568419 w 8884920"/>
              <a:gd name="connsiteY13" fmla="*/ 194408 h 6722390"/>
              <a:gd name="connsiteX14" fmla="*/ 7582486 w 8884920"/>
              <a:gd name="connsiteY14" fmla="*/ 405423 h 6722390"/>
              <a:gd name="connsiteX15" fmla="*/ 7751299 w 8884920"/>
              <a:gd name="connsiteY15" fmla="*/ 250678 h 6722390"/>
              <a:gd name="connsiteX16" fmla="*/ 7709096 w 8884920"/>
              <a:gd name="connsiteY16" fmla="*/ 672709 h 6722390"/>
              <a:gd name="connsiteX17" fmla="*/ 8271803 w 8884920"/>
              <a:gd name="connsiteY17" fmla="*/ 124069 h 6722390"/>
              <a:gd name="connsiteX18" fmla="*/ 8074856 w 8884920"/>
              <a:gd name="connsiteY18" fmla="*/ 644574 h 6722390"/>
              <a:gd name="connsiteX19" fmla="*/ 8496886 w 8884920"/>
              <a:gd name="connsiteY19" fmla="*/ 517964 h 6722390"/>
              <a:gd name="connsiteX20" fmla="*/ 8356209 w 8884920"/>
              <a:gd name="connsiteY20" fmla="*/ 855589 h 6722390"/>
              <a:gd name="connsiteX21" fmla="*/ 8623496 w 8884920"/>
              <a:gd name="connsiteY21" fmla="*/ 859106 h 6722390"/>
              <a:gd name="connsiteX22" fmla="*/ 8852096 w 8884920"/>
              <a:gd name="connsiteY22" fmla="*/ 582441 h 6722390"/>
              <a:gd name="connsiteX23" fmla="*/ 8731348 w 8884920"/>
              <a:gd name="connsiteY23" fmla="*/ 1780540 h 6722390"/>
              <a:gd name="connsiteX24" fmla="*/ 8807548 w 8884920"/>
              <a:gd name="connsiteY24" fmla="*/ 2023208 h 6722390"/>
              <a:gd name="connsiteX25" fmla="*/ 8591843 w 8884920"/>
              <a:gd name="connsiteY25" fmla="*/ 2360832 h 6722390"/>
              <a:gd name="connsiteX26" fmla="*/ 8771206 w 8884920"/>
              <a:gd name="connsiteY26" fmla="*/ 3007946 h 6722390"/>
              <a:gd name="connsiteX27" fmla="*/ 8862646 w 8884920"/>
              <a:gd name="connsiteY27" fmla="*/ 3598789 h 6722390"/>
              <a:gd name="connsiteX28" fmla="*/ 8637563 w 8884920"/>
              <a:gd name="connsiteY28" fmla="*/ 5807417 h 6722390"/>
              <a:gd name="connsiteX29" fmla="*/ 8356209 w 8884920"/>
              <a:gd name="connsiteY29" fmla="*/ 5891823 h 6722390"/>
              <a:gd name="connsiteX30" fmla="*/ 8595360 w 8884920"/>
              <a:gd name="connsiteY30" fmla="*/ 6313854 h 6722390"/>
              <a:gd name="connsiteX31" fmla="*/ 8159262 w 8884920"/>
              <a:gd name="connsiteY31" fmla="*/ 6116906 h 6722390"/>
              <a:gd name="connsiteX32" fmla="*/ 8173329 w 8884920"/>
              <a:gd name="connsiteY32" fmla="*/ 6412328 h 6722390"/>
              <a:gd name="connsiteX33" fmla="*/ 7877908 w 8884920"/>
              <a:gd name="connsiteY33" fmla="*/ 6145041 h 6722390"/>
              <a:gd name="connsiteX34" fmla="*/ 7807569 w 8884920"/>
              <a:gd name="connsiteY34" fmla="*/ 6412328 h 6722390"/>
              <a:gd name="connsiteX35" fmla="*/ 6850966 w 8884920"/>
              <a:gd name="connsiteY35" fmla="*/ 6356057 h 6722390"/>
              <a:gd name="connsiteX36" fmla="*/ 6203853 w 8884920"/>
              <a:gd name="connsiteY36" fmla="*/ 6567072 h 6722390"/>
              <a:gd name="connsiteX37" fmla="*/ 3657469 w 8884920"/>
              <a:gd name="connsiteY37" fmla="*/ 6370287 h 6722390"/>
              <a:gd name="connsiteX38" fmla="*/ 2195027 w 8884920"/>
              <a:gd name="connsiteY38" fmla="*/ 6598645 h 6722390"/>
              <a:gd name="connsiteX39" fmla="*/ 900333 w 8884920"/>
              <a:gd name="connsiteY39" fmla="*/ 6679614 h 6722390"/>
              <a:gd name="connsiteX40" fmla="*/ 1139483 w 8884920"/>
              <a:gd name="connsiteY40" fmla="*/ 6341989 h 6722390"/>
              <a:gd name="connsiteX41" fmla="*/ 675249 w 8884920"/>
              <a:gd name="connsiteY41" fmla="*/ 6356057 h 6722390"/>
              <a:gd name="connsiteX42" fmla="*/ 956603 w 8884920"/>
              <a:gd name="connsiteY42" fmla="*/ 6088771 h 6722390"/>
              <a:gd name="connsiteX43" fmla="*/ 703385 w 8884920"/>
              <a:gd name="connsiteY43" fmla="*/ 6088771 h 6722390"/>
              <a:gd name="connsiteX44" fmla="*/ 970671 w 8884920"/>
              <a:gd name="connsiteY44" fmla="*/ 5723011 h 6722390"/>
              <a:gd name="connsiteX45" fmla="*/ 211016 w 8884920"/>
              <a:gd name="connsiteY45" fmla="*/ 6074703 h 6722390"/>
              <a:gd name="connsiteX46" fmla="*/ 478302 w 8884920"/>
              <a:gd name="connsiteY46" fmla="*/ 5652672 h 6722390"/>
              <a:gd name="connsiteX47" fmla="*/ 196948 w 8884920"/>
              <a:gd name="connsiteY47" fmla="*/ 5723011 h 6722390"/>
              <a:gd name="connsiteX48" fmla="*/ 534573 w 8884920"/>
              <a:gd name="connsiteY48" fmla="*/ 5357251 h 6722390"/>
              <a:gd name="connsiteX49" fmla="*/ 239151 w 8884920"/>
              <a:gd name="connsiteY49" fmla="*/ 5343183 h 6722390"/>
              <a:gd name="connsiteX50" fmla="*/ 506437 w 8884920"/>
              <a:gd name="connsiteY50" fmla="*/ 4161497 h 6722390"/>
              <a:gd name="connsiteX51" fmla="*/ 225083 w 8884920"/>
              <a:gd name="connsiteY51" fmla="*/ 2965743 h 6722390"/>
              <a:gd name="connsiteX52" fmla="*/ 590843 w 8884920"/>
              <a:gd name="connsiteY52" fmla="*/ 1685583 h 6722390"/>
              <a:gd name="connsiteX53" fmla="*/ 140677 w 8884920"/>
              <a:gd name="connsiteY53" fmla="*/ 925928 h 6722390"/>
              <a:gd name="connsiteX54" fmla="*/ 548640 w 8884920"/>
              <a:gd name="connsiteY54" fmla="*/ 1052537 h 6722390"/>
              <a:gd name="connsiteX55" fmla="*/ 0 w 8884920"/>
              <a:gd name="connsiteY55" fmla="*/ 517964 h 6722390"/>
              <a:gd name="connsiteX0" fmla="*/ 0 w 8884920"/>
              <a:gd name="connsiteY0" fmla="*/ 517964 h 6722390"/>
              <a:gd name="connsiteX1" fmla="*/ 548640 w 8884920"/>
              <a:gd name="connsiteY1" fmla="*/ 771183 h 6722390"/>
              <a:gd name="connsiteX2" fmla="*/ 464234 w 8884920"/>
              <a:gd name="connsiteY2" fmla="*/ 138137 h 6722390"/>
              <a:gd name="connsiteX3" fmla="*/ 886265 w 8884920"/>
              <a:gd name="connsiteY3" fmla="*/ 321017 h 6722390"/>
              <a:gd name="connsiteX4" fmla="*/ 1209822 w 8884920"/>
              <a:gd name="connsiteY4" fmla="*/ 110001 h 6722390"/>
              <a:gd name="connsiteX5" fmla="*/ 1828800 w 8884920"/>
              <a:gd name="connsiteY5" fmla="*/ 67798 h 6722390"/>
              <a:gd name="connsiteX6" fmla="*/ 3474720 w 8884920"/>
              <a:gd name="connsiteY6" fmla="*/ 34974 h 6722390"/>
              <a:gd name="connsiteX7" fmla="*/ 4112456 w 8884920"/>
              <a:gd name="connsiteY7" fmla="*/ 277641 h 6722390"/>
              <a:gd name="connsiteX8" fmla="*/ 5106573 w 8884920"/>
              <a:gd name="connsiteY8" fmla="*/ 138137 h 6722390"/>
              <a:gd name="connsiteX9" fmla="*/ 6569613 w 8884920"/>
              <a:gd name="connsiteY9" fmla="*/ 180340 h 6722390"/>
              <a:gd name="connsiteX10" fmla="*/ 6850966 w 8884920"/>
              <a:gd name="connsiteY10" fmla="*/ 335084 h 6722390"/>
              <a:gd name="connsiteX11" fmla="*/ 7244862 w 8884920"/>
              <a:gd name="connsiteY11" fmla="*/ 110001 h 6722390"/>
              <a:gd name="connsiteX12" fmla="*/ 7272997 w 8884920"/>
              <a:gd name="connsiteY12" fmla="*/ 349152 h 6722390"/>
              <a:gd name="connsiteX13" fmla="*/ 7568419 w 8884920"/>
              <a:gd name="connsiteY13" fmla="*/ 194408 h 6722390"/>
              <a:gd name="connsiteX14" fmla="*/ 7582486 w 8884920"/>
              <a:gd name="connsiteY14" fmla="*/ 405423 h 6722390"/>
              <a:gd name="connsiteX15" fmla="*/ 7751299 w 8884920"/>
              <a:gd name="connsiteY15" fmla="*/ 250678 h 6722390"/>
              <a:gd name="connsiteX16" fmla="*/ 7709096 w 8884920"/>
              <a:gd name="connsiteY16" fmla="*/ 672709 h 6722390"/>
              <a:gd name="connsiteX17" fmla="*/ 8271803 w 8884920"/>
              <a:gd name="connsiteY17" fmla="*/ 124069 h 6722390"/>
              <a:gd name="connsiteX18" fmla="*/ 8074856 w 8884920"/>
              <a:gd name="connsiteY18" fmla="*/ 644574 h 6722390"/>
              <a:gd name="connsiteX19" fmla="*/ 8496886 w 8884920"/>
              <a:gd name="connsiteY19" fmla="*/ 517964 h 6722390"/>
              <a:gd name="connsiteX20" fmla="*/ 8356209 w 8884920"/>
              <a:gd name="connsiteY20" fmla="*/ 855589 h 6722390"/>
              <a:gd name="connsiteX21" fmla="*/ 8623496 w 8884920"/>
              <a:gd name="connsiteY21" fmla="*/ 859106 h 6722390"/>
              <a:gd name="connsiteX22" fmla="*/ 8852096 w 8884920"/>
              <a:gd name="connsiteY22" fmla="*/ 582441 h 6722390"/>
              <a:gd name="connsiteX23" fmla="*/ 8731348 w 8884920"/>
              <a:gd name="connsiteY23" fmla="*/ 1780540 h 6722390"/>
              <a:gd name="connsiteX24" fmla="*/ 8807548 w 8884920"/>
              <a:gd name="connsiteY24" fmla="*/ 2023208 h 6722390"/>
              <a:gd name="connsiteX25" fmla="*/ 8591843 w 8884920"/>
              <a:gd name="connsiteY25" fmla="*/ 2360832 h 6722390"/>
              <a:gd name="connsiteX26" fmla="*/ 8771206 w 8884920"/>
              <a:gd name="connsiteY26" fmla="*/ 3007946 h 6722390"/>
              <a:gd name="connsiteX27" fmla="*/ 8862646 w 8884920"/>
              <a:gd name="connsiteY27" fmla="*/ 3598789 h 6722390"/>
              <a:gd name="connsiteX28" fmla="*/ 8637563 w 8884920"/>
              <a:gd name="connsiteY28" fmla="*/ 5807417 h 6722390"/>
              <a:gd name="connsiteX29" fmla="*/ 8356209 w 8884920"/>
              <a:gd name="connsiteY29" fmla="*/ 5891823 h 6722390"/>
              <a:gd name="connsiteX30" fmla="*/ 8595360 w 8884920"/>
              <a:gd name="connsiteY30" fmla="*/ 6313854 h 6722390"/>
              <a:gd name="connsiteX31" fmla="*/ 8159262 w 8884920"/>
              <a:gd name="connsiteY31" fmla="*/ 6116906 h 6722390"/>
              <a:gd name="connsiteX32" fmla="*/ 8173329 w 8884920"/>
              <a:gd name="connsiteY32" fmla="*/ 6412328 h 6722390"/>
              <a:gd name="connsiteX33" fmla="*/ 7877908 w 8884920"/>
              <a:gd name="connsiteY33" fmla="*/ 6145041 h 6722390"/>
              <a:gd name="connsiteX34" fmla="*/ 7807569 w 8884920"/>
              <a:gd name="connsiteY34" fmla="*/ 6412328 h 6722390"/>
              <a:gd name="connsiteX35" fmla="*/ 6850966 w 8884920"/>
              <a:gd name="connsiteY35" fmla="*/ 6356057 h 6722390"/>
              <a:gd name="connsiteX36" fmla="*/ 6203853 w 8884920"/>
              <a:gd name="connsiteY36" fmla="*/ 6567072 h 6722390"/>
              <a:gd name="connsiteX37" fmla="*/ 4557379 w 8884920"/>
              <a:gd name="connsiteY37" fmla="*/ 6496314 h 6722390"/>
              <a:gd name="connsiteX38" fmla="*/ 3657469 w 8884920"/>
              <a:gd name="connsiteY38" fmla="*/ 6370287 h 6722390"/>
              <a:gd name="connsiteX39" fmla="*/ 2195027 w 8884920"/>
              <a:gd name="connsiteY39" fmla="*/ 6598645 h 6722390"/>
              <a:gd name="connsiteX40" fmla="*/ 900333 w 8884920"/>
              <a:gd name="connsiteY40" fmla="*/ 6679614 h 6722390"/>
              <a:gd name="connsiteX41" fmla="*/ 1139483 w 8884920"/>
              <a:gd name="connsiteY41" fmla="*/ 6341989 h 6722390"/>
              <a:gd name="connsiteX42" fmla="*/ 675249 w 8884920"/>
              <a:gd name="connsiteY42" fmla="*/ 6356057 h 6722390"/>
              <a:gd name="connsiteX43" fmla="*/ 956603 w 8884920"/>
              <a:gd name="connsiteY43" fmla="*/ 6088771 h 6722390"/>
              <a:gd name="connsiteX44" fmla="*/ 703385 w 8884920"/>
              <a:gd name="connsiteY44" fmla="*/ 6088771 h 6722390"/>
              <a:gd name="connsiteX45" fmla="*/ 970671 w 8884920"/>
              <a:gd name="connsiteY45" fmla="*/ 5723011 h 6722390"/>
              <a:gd name="connsiteX46" fmla="*/ 211016 w 8884920"/>
              <a:gd name="connsiteY46" fmla="*/ 6074703 h 6722390"/>
              <a:gd name="connsiteX47" fmla="*/ 478302 w 8884920"/>
              <a:gd name="connsiteY47" fmla="*/ 5652672 h 6722390"/>
              <a:gd name="connsiteX48" fmla="*/ 196948 w 8884920"/>
              <a:gd name="connsiteY48" fmla="*/ 5723011 h 6722390"/>
              <a:gd name="connsiteX49" fmla="*/ 534573 w 8884920"/>
              <a:gd name="connsiteY49" fmla="*/ 5357251 h 6722390"/>
              <a:gd name="connsiteX50" fmla="*/ 239151 w 8884920"/>
              <a:gd name="connsiteY50" fmla="*/ 5343183 h 6722390"/>
              <a:gd name="connsiteX51" fmla="*/ 506437 w 8884920"/>
              <a:gd name="connsiteY51" fmla="*/ 4161497 h 6722390"/>
              <a:gd name="connsiteX52" fmla="*/ 225083 w 8884920"/>
              <a:gd name="connsiteY52" fmla="*/ 2965743 h 6722390"/>
              <a:gd name="connsiteX53" fmla="*/ 590843 w 8884920"/>
              <a:gd name="connsiteY53" fmla="*/ 1685583 h 6722390"/>
              <a:gd name="connsiteX54" fmla="*/ 140677 w 8884920"/>
              <a:gd name="connsiteY54" fmla="*/ 925928 h 6722390"/>
              <a:gd name="connsiteX55" fmla="*/ 548640 w 8884920"/>
              <a:gd name="connsiteY55" fmla="*/ 1052537 h 6722390"/>
              <a:gd name="connsiteX56" fmla="*/ 0 w 8884920"/>
              <a:gd name="connsiteY56" fmla="*/ 517964 h 672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884920" h="6722390">
                <a:moveTo>
                  <a:pt x="0" y="517964"/>
                </a:moveTo>
                <a:cubicBezTo>
                  <a:pt x="0" y="471072"/>
                  <a:pt x="471268" y="834487"/>
                  <a:pt x="548640" y="771183"/>
                </a:cubicBezTo>
                <a:cubicBezTo>
                  <a:pt x="626012" y="707879"/>
                  <a:pt x="407963" y="213165"/>
                  <a:pt x="464234" y="138137"/>
                </a:cubicBezTo>
                <a:cubicBezTo>
                  <a:pt x="520505" y="63109"/>
                  <a:pt x="762001" y="325706"/>
                  <a:pt x="886265" y="321017"/>
                </a:cubicBezTo>
                <a:cubicBezTo>
                  <a:pt x="1010529" y="316328"/>
                  <a:pt x="1052733" y="152204"/>
                  <a:pt x="1209822" y="110001"/>
                </a:cubicBezTo>
                <a:cubicBezTo>
                  <a:pt x="1366911" y="67798"/>
                  <a:pt x="1451317" y="80303"/>
                  <a:pt x="1828800" y="67798"/>
                </a:cubicBezTo>
                <a:cubicBezTo>
                  <a:pt x="2206283" y="55294"/>
                  <a:pt x="3094111" y="0"/>
                  <a:pt x="3474720" y="34974"/>
                </a:cubicBezTo>
                <a:cubicBezTo>
                  <a:pt x="3855329" y="69948"/>
                  <a:pt x="3840481" y="260447"/>
                  <a:pt x="4112456" y="277641"/>
                </a:cubicBezTo>
                <a:cubicBezTo>
                  <a:pt x="4384431" y="294835"/>
                  <a:pt x="4697047" y="154354"/>
                  <a:pt x="5106573" y="138137"/>
                </a:cubicBezTo>
                <a:cubicBezTo>
                  <a:pt x="5516099" y="121920"/>
                  <a:pt x="6278881" y="147516"/>
                  <a:pt x="6569613" y="180340"/>
                </a:cubicBezTo>
                <a:cubicBezTo>
                  <a:pt x="6860345" y="213164"/>
                  <a:pt x="6738425" y="346807"/>
                  <a:pt x="6850966" y="335084"/>
                </a:cubicBezTo>
                <a:cubicBezTo>
                  <a:pt x="6963508" y="323361"/>
                  <a:pt x="7174524" y="107656"/>
                  <a:pt x="7244862" y="110001"/>
                </a:cubicBezTo>
                <a:cubicBezTo>
                  <a:pt x="7315200" y="112346"/>
                  <a:pt x="7219071" y="335084"/>
                  <a:pt x="7272997" y="349152"/>
                </a:cubicBezTo>
                <a:cubicBezTo>
                  <a:pt x="7326923" y="363220"/>
                  <a:pt x="7516838" y="185030"/>
                  <a:pt x="7568419" y="194408"/>
                </a:cubicBezTo>
                <a:cubicBezTo>
                  <a:pt x="7620000" y="203786"/>
                  <a:pt x="7552006" y="396045"/>
                  <a:pt x="7582486" y="405423"/>
                </a:cubicBezTo>
                <a:cubicBezTo>
                  <a:pt x="7612966" y="414801"/>
                  <a:pt x="7730197" y="206130"/>
                  <a:pt x="7751299" y="250678"/>
                </a:cubicBezTo>
                <a:cubicBezTo>
                  <a:pt x="7772401" y="295226"/>
                  <a:pt x="7622345" y="693811"/>
                  <a:pt x="7709096" y="672709"/>
                </a:cubicBezTo>
                <a:cubicBezTo>
                  <a:pt x="7795847" y="651608"/>
                  <a:pt x="8210843" y="128758"/>
                  <a:pt x="8271803" y="124069"/>
                </a:cubicBezTo>
                <a:cubicBezTo>
                  <a:pt x="8332763" y="119380"/>
                  <a:pt x="8037342" y="578925"/>
                  <a:pt x="8074856" y="644574"/>
                </a:cubicBezTo>
                <a:cubicBezTo>
                  <a:pt x="8112370" y="710223"/>
                  <a:pt x="8449994" y="482795"/>
                  <a:pt x="8496886" y="517964"/>
                </a:cubicBezTo>
                <a:cubicBezTo>
                  <a:pt x="8543778" y="553133"/>
                  <a:pt x="8335107" y="798732"/>
                  <a:pt x="8356209" y="855589"/>
                </a:cubicBezTo>
                <a:cubicBezTo>
                  <a:pt x="8377311" y="912446"/>
                  <a:pt x="8429479" y="1067582"/>
                  <a:pt x="8623496" y="859106"/>
                </a:cubicBezTo>
                <a:cubicBezTo>
                  <a:pt x="8706144" y="813581"/>
                  <a:pt x="8834121" y="428869"/>
                  <a:pt x="8852096" y="582441"/>
                </a:cubicBezTo>
                <a:cubicBezTo>
                  <a:pt x="8870071" y="736013"/>
                  <a:pt x="8738773" y="1540412"/>
                  <a:pt x="8731348" y="1780540"/>
                </a:cubicBezTo>
                <a:cubicBezTo>
                  <a:pt x="8723923" y="2020668"/>
                  <a:pt x="8830799" y="1926493"/>
                  <a:pt x="8807548" y="2023208"/>
                </a:cubicBezTo>
                <a:cubicBezTo>
                  <a:pt x="8784297" y="2119923"/>
                  <a:pt x="8597900" y="2196709"/>
                  <a:pt x="8591843" y="2360832"/>
                </a:cubicBezTo>
                <a:cubicBezTo>
                  <a:pt x="8585786" y="2524955"/>
                  <a:pt x="8726072" y="2801620"/>
                  <a:pt x="8771206" y="3007946"/>
                </a:cubicBezTo>
                <a:cubicBezTo>
                  <a:pt x="8816340" y="3214272"/>
                  <a:pt x="8884920" y="3132210"/>
                  <a:pt x="8862646" y="3598789"/>
                </a:cubicBezTo>
                <a:cubicBezTo>
                  <a:pt x="8840372" y="4065368"/>
                  <a:pt x="8721969" y="5425245"/>
                  <a:pt x="8637563" y="5807417"/>
                </a:cubicBezTo>
                <a:cubicBezTo>
                  <a:pt x="8553157" y="6189589"/>
                  <a:pt x="8363243" y="5807417"/>
                  <a:pt x="8356209" y="5891823"/>
                </a:cubicBezTo>
                <a:cubicBezTo>
                  <a:pt x="8349175" y="5976229"/>
                  <a:pt x="8628185" y="6276340"/>
                  <a:pt x="8595360" y="6313854"/>
                </a:cubicBezTo>
                <a:cubicBezTo>
                  <a:pt x="8562536" y="6351368"/>
                  <a:pt x="8229601" y="6100494"/>
                  <a:pt x="8159262" y="6116906"/>
                </a:cubicBezTo>
                <a:cubicBezTo>
                  <a:pt x="8088924" y="6133318"/>
                  <a:pt x="8220221" y="6407639"/>
                  <a:pt x="8173329" y="6412328"/>
                </a:cubicBezTo>
                <a:cubicBezTo>
                  <a:pt x="8126437" y="6417017"/>
                  <a:pt x="7938868" y="6145041"/>
                  <a:pt x="7877908" y="6145041"/>
                </a:cubicBezTo>
                <a:cubicBezTo>
                  <a:pt x="7816948" y="6145041"/>
                  <a:pt x="7978726" y="6377159"/>
                  <a:pt x="7807569" y="6412328"/>
                </a:cubicBezTo>
                <a:cubicBezTo>
                  <a:pt x="7636412" y="6447497"/>
                  <a:pt x="7118252" y="6330266"/>
                  <a:pt x="6850966" y="6356057"/>
                </a:cubicBezTo>
                <a:cubicBezTo>
                  <a:pt x="6583680" y="6381848"/>
                  <a:pt x="6586118" y="6543696"/>
                  <a:pt x="6203853" y="6567072"/>
                </a:cubicBezTo>
                <a:cubicBezTo>
                  <a:pt x="5821589" y="6590448"/>
                  <a:pt x="4981776" y="6529112"/>
                  <a:pt x="4557379" y="6496314"/>
                </a:cubicBezTo>
                <a:cubicBezTo>
                  <a:pt x="4132982" y="6463517"/>
                  <a:pt x="4051194" y="6353232"/>
                  <a:pt x="3657469" y="6370287"/>
                </a:cubicBezTo>
                <a:cubicBezTo>
                  <a:pt x="2989331" y="6375549"/>
                  <a:pt x="2654550" y="6547091"/>
                  <a:pt x="2195027" y="6598645"/>
                </a:cubicBezTo>
                <a:cubicBezTo>
                  <a:pt x="1735504" y="6650199"/>
                  <a:pt x="1076257" y="6722390"/>
                  <a:pt x="900333" y="6679614"/>
                </a:cubicBezTo>
                <a:cubicBezTo>
                  <a:pt x="724409" y="6636838"/>
                  <a:pt x="1176997" y="6395915"/>
                  <a:pt x="1139483" y="6341989"/>
                </a:cubicBezTo>
                <a:cubicBezTo>
                  <a:pt x="1101969" y="6288063"/>
                  <a:pt x="705729" y="6398260"/>
                  <a:pt x="675249" y="6356057"/>
                </a:cubicBezTo>
                <a:cubicBezTo>
                  <a:pt x="644769" y="6313854"/>
                  <a:pt x="951914" y="6133318"/>
                  <a:pt x="956603" y="6088771"/>
                </a:cubicBezTo>
                <a:cubicBezTo>
                  <a:pt x="961292" y="6044224"/>
                  <a:pt x="701040" y="6149731"/>
                  <a:pt x="703385" y="6088771"/>
                </a:cubicBezTo>
                <a:cubicBezTo>
                  <a:pt x="705730" y="6027811"/>
                  <a:pt x="1052732" y="5725356"/>
                  <a:pt x="970671" y="5723011"/>
                </a:cubicBezTo>
                <a:cubicBezTo>
                  <a:pt x="888610" y="5720666"/>
                  <a:pt x="293077" y="6086426"/>
                  <a:pt x="211016" y="6074703"/>
                </a:cubicBezTo>
                <a:cubicBezTo>
                  <a:pt x="128955" y="6062980"/>
                  <a:pt x="480647" y="5711287"/>
                  <a:pt x="478302" y="5652672"/>
                </a:cubicBezTo>
                <a:cubicBezTo>
                  <a:pt x="475957" y="5594057"/>
                  <a:pt x="187570" y="5772248"/>
                  <a:pt x="196948" y="5723011"/>
                </a:cubicBezTo>
                <a:cubicBezTo>
                  <a:pt x="206326" y="5673774"/>
                  <a:pt x="527539" y="5420556"/>
                  <a:pt x="534573" y="5357251"/>
                </a:cubicBezTo>
                <a:cubicBezTo>
                  <a:pt x="541607" y="5293946"/>
                  <a:pt x="243840" y="5542475"/>
                  <a:pt x="239151" y="5343183"/>
                </a:cubicBezTo>
                <a:cubicBezTo>
                  <a:pt x="234462" y="5143891"/>
                  <a:pt x="508782" y="4557737"/>
                  <a:pt x="506437" y="4161497"/>
                </a:cubicBezTo>
                <a:cubicBezTo>
                  <a:pt x="504092" y="3765257"/>
                  <a:pt x="211015" y="3378395"/>
                  <a:pt x="225083" y="2965743"/>
                </a:cubicBezTo>
                <a:cubicBezTo>
                  <a:pt x="239151" y="2553091"/>
                  <a:pt x="604911" y="2025552"/>
                  <a:pt x="590843" y="1685583"/>
                </a:cubicBezTo>
                <a:cubicBezTo>
                  <a:pt x="576775" y="1345614"/>
                  <a:pt x="147711" y="1031436"/>
                  <a:pt x="140677" y="925928"/>
                </a:cubicBezTo>
                <a:cubicBezTo>
                  <a:pt x="133643" y="820420"/>
                  <a:pt x="569741" y="1120531"/>
                  <a:pt x="548640" y="1052537"/>
                </a:cubicBezTo>
                <a:cubicBezTo>
                  <a:pt x="527539" y="984543"/>
                  <a:pt x="0" y="564856"/>
                  <a:pt x="0" y="517964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choose yellow.wav">
            <a:hlinkClick r:id="" action="ppaction://media"/>
          </p:cNvPr>
          <p:cNvPicPr>
            <a:picLocks noRot="1" noChangeAspect="1"/>
          </p:cNvPicPr>
          <p:nvPr>
            <a:wavAudioFile r:embed="rId1" name="choose yellow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2057400"/>
            <a:ext cx="17383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3581400"/>
            <a:ext cx="3368675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9000" y="5114925"/>
            <a:ext cx="1420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" y="457200"/>
            <a:ext cx="34401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10200" y="457200"/>
            <a:ext cx="3206750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reeform 68"/>
          <p:cNvSpPr>
            <a:spLocks noChangeAspect="1"/>
          </p:cNvSpPr>
          <p:nvPr/>
        </p:nvSpPr>
        <p:spPr bwMode="auto">
          <a:xfrm>
            <a:off x="5410200" y="3581400"/>
            <a:ext cx="3246438" cy="2590800"/>
          </a:xfrm>
          <a:custGeom>
            <a:avLst/>
            <a:gdLst/>
            <a:ahLst/>
            <a:cxnLst>
              <a:cxn ang="0">
                <a:pos x="2065" y="1287"/>
              </a:cxn>
              <a:cxn ang="0">
                <a:pos x="2180" y="349"/>
              </a:cxn>
              <a:cxn ang="0">
                <a:pos x="2887" y="15"/>
              </a:cxn>
              <a:cxn ang="0">
                <a:pos x="3260" y="439"/>
              </a:cxn>
              <a:cxn ang="0">
                <a:pos x="3325" y="1005"/>
              </a:cxn>
              <a:cxn ang="0">
                <a:pos x="4519" y="840"/>
              </a:cxn>
              <a:cxn ang="0">
                <a:pos x="4145" y="1380"/>
              </a:cxn>
              <a:cxn ang="0">
                <a:pos x="5073" y="1673"/>
              </a:cxn>
              <a:cxn ang="0">
                <a:pos x="4706" y="2100"/>
              </a:cxn>
              <a:cxn ang="0">
                <a:pos x="6202" y="2100"/>
              </a:cxn>
              <a:cxn ang="0">
                <a:pos x="6202" y="2460"/>
              </a:cxn>
              <a:cxn ang="0">
                <a:pos x="5080" y="3000"/>
              </a:cxn>
              <a:cxn ang="0">
                <a:pos x="6192" y="3486"/>
              </a:cxn>
              <a:cxn ang="0">
                <a:pos x="6576" y="3900"/>
              </a:cxn>
              <a:cxn ang="0">
                <a:pos x="6015" y="4080"/>
              </a:cxn>
              <a:cxn ang="0">
                <a:pos x="4706" y="3900"/>
              </a:cxn>
              <a:cxn ang="0">
                <a:pos x="5317" y="4682"/>
              </a:cxn>
              <a:cxn ang="0">
                <a:pos x="5112" y="5247"/>
              </a:cxn>
              <a:cxn ang="0">
                <a:pos x="4302" y="4810"/>
              </a:cxn>
              <a:cxn ang="0">
                <a:pos x="3584" y="4080"/>
              </a:cxn>
              <a:cxn ang="0">
                <a:pos x="2649" y="4980"/>
              </a:cxn>
              <a:cxn ang="0">
                <a:pos x="2142" y="3975"/>
              </a:cxn>
              <a:cxn ang="0">
                <a:pos x="1602" y="4759"/>
              </a:cxn>
              <a:cxn ang="0">
                <a:pos x="779" y="4707"/>
              </a:cxn>
              <a:cxn ang="0">
                <a:pos x="676" y="3975"/>
              </a:cxn>
              <a:cxn ang="0">
                <a:pos x="1527" y="3360"/>
              </a:cxn>
              <a:cxn ang="0">
                <a:pos x="218" y="3000"/>
              </a:cxn>
              <a:cxn ang="0">
                <a:pos x="218" y="2280"/>
              </a:cxn>
              <a:cxn ang="0">
                <a:pos x="1447" y="2290"/>
              </a:cxn>
              <a:cxn ang="0">
                <a:pos x="933" y="1853"/>
              </a:cxn>
              <a:cxn ang="0">
                <a:pos x="779" y="1200"/>
              </a:cxn>
              <a:cxn ang="0">
                <a:pos x="2065" y="1287"/>
              </a:cxn>
            </a:cxnLst>
            <a:rect l="0" t="0" r="r" b="b"/>
            <a:pathLst>
              <a:path w="6605" h="5268">
                <a:moveTo>
                  <a:pt x="2065" y="1287"/>
                </a:moveTo>
                <a:cubicBezTo>
                  <a:pt x="1962" y="773"/>
                  <a:pt x="2051" y="574"/>
                  <a:pt x="2180" y="349"/>
                </a:cubicBezTo>
                <a:cubicBezTo>
                  <a:pt x="2317" y="137"/>
                  <a:pt x="2707" y="0"/>
                  <a:pt x="2887" y="15"/>
                </a:cubicBezTo>
                <a:cubicBezTo>
                  <a:pt x="3067" y="30"/>
                  <a:pt x="3187" y="274"/>
                  <a:pt x="3260" y="439"/>
                </a:cubicBezTo>
                <a:cubicBezTo>
                  <a:pt x="3333" y="604"/>
                  <a:pt x="3115" y="938"/>
                  <a:pt x="3325" y="1005"/>
                </a:cubicBezTo>
                <a:cubicBezTo>
                  <a:pt x="3535" y="1072"/>
                  <a:pt x="4382" y="778"/>
                  <a:pt x="4519" y="840"/>
                </a:cubicBezTo>
                <a:cubicBezTo>
                  <a:pt x="4656" y="902"/>
                  <a:pt x="4053" y="1241"/>
                  <a:pt x="4145" y="1380"/>
                </a:cubicBezTo>
                <a:cubicBezTo>
                  <a:pt x="4237" y="1519"/>
                  <a:pt x="4979" y="1553"/>
                  <a:pt x="5073" y="1673"/>
                </a:cubicBezTo>
                <a:cubicBezTo>
                  <a:pt x="5167" y="1793"/>
                  <a:pt x="4518" y="2029"/>
                  <a:pt x="4706" y="2100"/>
                </a:cubicBezTo>
                <a:cubicBezTo>
                  <a:pt x="4894" y="2171"/>
                  <a:pt x="5953" y="2040"/>
                  <a:pt x="6202" y="2100"/>
                </a:cubicBezTo>
                <a:cubicBezTo>
                  <a:pt x="6451" y="2160"/>
                  <a:pt x="6389" y="2310"/>
                  <a:pt x="6202" y="2460"/>
                </a:cubicBezTo>
                <a:cubicBezTo>
                  <a:pt x="6015" y="2610"/>
                  <a:pt x="5082" y="2829"/>
                  <a:pt x="5080" y="3000"/>
                </a:cubicBezTo>
                <a:cubicBezTo>
                  <a:pt x="5078" y="3171"/>
                  <a:pt x="5943" y="3336"/>
                  <a:pt x="6192" y="3486"/>
                </a:cubicBezTo>
                <a:cubicBezTo>
                  <a:pt x="6441" y="3636"/>
                  <a:pt x="6605" y="3801"/>
                  <a:pt x="6576" y="3900"/>
                </a:cubicBezTo>
                <a:cubicBezTo>
                  <a:pt x="6547" y="3999"/>
                  <a:pt x="6327" y="4080"/>
                  <a:pt x="6015" y="4080"/>
                </a:cubicBezTo>
                <a:cubicBezTo>
                  <a:pt x="5703" y="4080"/>
                  <a:pt x="4822" y="3800"/>
                  <a:pt x="4706" y="3900"/>
                </a:cubicBezTo>
                <a:cubicBezTo>
                  <a:pt x="4590" y="4000"/>
                  <a:pt x="5249" y="4458"/>
                  <a:pt x="5317" y="4682"/>
                </a:cubicBezTo>
                <a:cubicBezTo>
                  <a:pt x="5385" y="4906"/>
                  <a:pt x="5281" y="5226"/>
                  <a:pt x="5112" y="5247"/>
                </a:cubicBezTo>
                <a:cubicBezTo>
                  <a:pt x="4943" y="5268"/>
                  <a:pt x="4557" y="5004"/>
                  <a:pt x="4302" y="4810"/>
                </a:cubicBezTo>
                <a:cubicBezTo>
                  <a:pt x="4047" y="4616"/>
                  <a:pt x="3859" y="4052"/>
                  <a:pt x="3584" y="4080"/>
                </a:cubicBezTo>
                <a:cubicBezTo>
                  <a:pt x="3309" y="4108"/>
                  <a:pt x="2889" y="4998"/>
                  <a:pt x="2649" y="4980"/>
                </a:cubicBezTo>
                <a:cubicBezTo>
                  <a:pt x="2409" y="4962"/>
                  <a:pt x="2316" y="4012"/>
                  <a:pt x="2142" y="3975"/>
                </a:cubicBezTo>
                <a:cubicBezTo>
                  <a:pt x="1968" y="3938"/>
                  <a:pt x="1829" y="4637"/>
                  <a:pt x="1602" y="4759"/>
                </a:cubicBezTo>
                <a:cubicBezTo>
                  <a:pt x="1375" y="4881"/>
                  <a:pt x="933" y="4838"/>
                  <a:pt x="779" y="4707"/>
                </a:cubicBezTo>
                <a:cubicBezTo>
                  <a:pt x="625" y="4576"/>
                  <a:pt x="551" y="4199"/>
                  <a:pt x="676" y="3975"/>
                </a:cubicBezTo>
                <a:cubicBezTo>
                  <a:pt x="801" y="3751"/>
                  <a:pt x="1603" y="3522"/>
                  <a:pt x="1527" y="3360"/>
                </a:cubicBezTo>
                <a:cubicBezTo>
                  <a:pt x="1451" y="3198"/>
                  <a:pt x="436" y="3180"/>
                  <a:pt x="218" y="3000"/>
                </a:cubicBezTo>
                <a:cubicBezTo>
                  <a:pt x="0" y="2820"/>
                  <a:pt x="13" y="2398"/>
                  <a:pt x="218" y="2280"/>
                </a:cubicBezTo>
                <a:cubicBezTo>
                  <a:pt x="423" y="2162"/>
                  <a:pt x="1328" y="2361"/>
                  <a:pt x="1447" y="2290"/>
                </a:cubicBezTo>
                <a:cubicBezTo>
                  <a:pt x="1566" y="2219"/>
                  <a:pt x="1044" y="2035"/>
                  <a:pt x="933" y="1853"/>
                </a:cubicBezTo>
                <a:cubicBezTo>
                  <a:pt x="822" y="1671"/>
                  <a:pt x="590" y="1294"/>
                  <a:pt x="779" y="1200"/>
                </a:cubicBezTo>
                <a:cubicBezTo>
                  <a:pt x="968" y="1106"/>
                  <a:pt x="1832" y="1429"/>
                  <a:pt x="2065" y="12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 cmpd="sng">
            <a:solidFill>
              <a:schemeClr val="tx1"/>
            </a:solidFill>
            <a:round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9226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67200" y="914400"/>
            <a:ext cx="6048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48600" y="3048000"/>
            <a:ext cx="614363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14400" y="3048000"/>
            <a:ext cx="638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5334000"/>
            <a:ext cx="638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No M.wav">
            <a:hlinkClick r:id="" action="ppaction://media"/>
          </p:cNvPr>
          <p:cNvPicPr>
            <a:picLocks noRot="1" noChangeAspect="1"/>
          </p:cNvPicPr>
          <p:nvPr>
            <a:wavAudioFile r:embed="rId2" name="No M.wav"/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292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No M.wav">
            <a:hlinkClick r:id="" action="ppaction://media"/>
          </p:cNvPr>
          <p:cNvPicPr>
            <a:picLocks noRot="1" noChangeAspect="1"/>
          </p:cNvPicPr>
          <p:nvPr>
            <a:wavAudioFile r:embed="rId2" name="No M.wav"/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62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No M.wav">
            <a:hlinkClick r:id="" action="ppaction://media"/>
          </p:cNvPr>
          <p:cNvPicPr>
            <a:picLocks noRot="1" noChangeAspect="1"/>
          </p:cNvPicPr>
          <p:nvPr>
            <a:wavAudioFile r:embed="rId2" name="No M.wav"/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960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yes M.wav">
            <a:hlinkClick r:id="" action="ppaction://media"/>
          </p:cNvPr>
          <p:cNvPicPr>
            <a:picLocks noRot="1" noChangeAspect="1"/>
          </p:cNvPicPr>
          <p:nvPr>
            <a:wavAudioFile r:embed="rId3" name="yes M.wav"/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71800" y="381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choose green.wav">
            <a:hlinkClick r:id="" action="ppaction://media"/>
          </p:cNvPr>
          <p:cNvPicPr>
            <a:picLocks noRot="1" noChangeAspect="1"/>
          </p:cNvPicPr>
          <p:nvPr>
            <a:wavAudioFile r:embed="rId4" name="choose green.wav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48200" y="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choose green.wav">
            <a:hlinkClick r:id="" action="ppaction://media"/>
          </p:cNvPr>
          <p:cNvPicPr>
            <a:picLocks noRot="1" noChangeAspect="1"/>
          </p:cNvPicPr>
          <p:nvPr>
            <a:wavAudioFile r:embed="rId4" name="choose green.wav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00600" y="609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6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4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48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10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0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10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showWhenStopped="0"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showWhenStopped="0"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31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7000" y="101600"/>
            <a:ext cx="8885238" cy="6721475"/>
          </a:xfrm>
          <a:custGeom>
            <a:avLst/>
            <a:gdLst>
              <a:gd name="connsiteX0" fmla="*/ 0 w 8916572"/>
              <a:gd name="connsiteY0" fmla="*/ 539262 h 6705601"/>
              <a:gd name="connsiteX1" fmla="*/ 548640 w 8916572"/>
              <a:gd name="connsiteY1" fmla="*/ 792481 h 6705601"/>
              <a:gd name="connsiteX2" fmla="*/ 464234 w 8916572"/>
              <a:gd name="connsiteY2" fmla="*/ 159435 h 6705601"/>
              <a:gd name="connsiteX3" fmla="*/ 886265 w 8916572"/>
              <a:gd name="connsiteY3" fmla="*/ 342315 h 6705601"/>
              <a:gd name="connsiteX4" fmla="*/ 1209822 w 8916572"/>
              <a:gd name="connsiteY4" fmla="*/ 131299 h 6705601"/>
              <a:gd name="connsiteX5" fmla="*/ 1828800 w 8916572"/>
              <a:gd name="connsiteY5" fmla="*/ 89096 h 6705601"/>
              <a:gd name="connsiteX6" fmla="*/ 3474720 w 8916572"/>
              <a:gd name="connsiteY6" fmla="*/ 665872 h 6705601"/>
              <a:gd name="connsiteX7" fmla="*/ 5106573 w 8916572"/>
              <a:gd name="connsiteY7" fmla="*/ 159435 h 6705601"/>
              <a:gd name="connsiteX8" fmla="*/ 6569613 w 8916572"/>
              <a:gd name="connsiteY8" fmla="*/ 201638 h 6705601"/>
              <a:gd name="connsiteX9" fmla="*/ 6850966 w 8916572"/>
              <a:gd name="connsiteY9" fmla="*/ 356382 h 6705601"/>
              <a:gd name="connsiteX10" fmla="*/ 7244862 w 8916572"/>
              <a:gd name="connsiteY10" fmla="*/ 131299 h 6705601"/>
              <a:gd name="connsiteX11" fmla="*/ 7272997 w 8916572"/>
              <a:gd name="connsiteY11" fmla="*/ 370450 h 6705601"/>
              <a:gd name="connsiteX12" fmla="*/ 7568419 w 8916572"/>
              <a:gd name="connsiteY12" fmla="*/ 215706 h 6705601"/>
              <a:gd name="connsiteX13" fmla="*/ 7582486 w 8916572"/>
              <a:gd name="connsiteY13" fmla="*/ 426721 h 6705601"/>
              <a:gd name="connsiteX14" fmla="*/ 7751299 w 8916572"/>
              <a:gd name="connsiteY14" fmla="*/ 271976 h 6705601"/>
              <a:gd name="connsiteX15" fmla="*/ 7709096 w 8916572"/>
              <a:gd name="connsiteY15" fmla="*/ 694007 h 6705601"/>
              <a:gd name="connsiteX16" fmla="*/ 8271803 w 8916572"/>
              <a:gd name="connsiteY16" fmla="*/ 145367 h 6705601"/>
              <a:gd name="connsiteX17" fmla="*/ 8074856 w 8916572"/>
              <a:gd name="connsiteY17" fmla="*/ 665872 h 6705601"/>
              <a:gd name="connsiteX18" fmla="*/ 8496886 w 8916572"/>
              <a:gd name="connsiteY18" fmla="*/ 539262 h 6705601"/>
              <a:gd name="connsiteX19" fmla="*/ 8356209 w 8916572"/>
              <a:gd name="connsiteY19" fmla="*/ 876887 h 6705601"/>
              <a:gd name="connsiteX20" fmla="*/ 8623496 w 8916572"/>
              <a:gd name="connsiteY20" fmla="*/ 1566204 h 6705601"/>
              <a:gd name="connsiteX21" fmla="*/ 8426548 w 8916572"/>
              <a:gd name="connsiteY21" fmla="*/ 2030438 h 6705601"/>
              <a:gd name="connsiteX22" fmla="*/ 8820443 w 8916572"/>
              <a:gd name="connsiteY22" fmla="*/ 2382130 h 6705601"/>
              <a:gd name="connsiteX23" fmla="*/ 8314006 w 8916572"/>
              <a:gd name="connsiteY23" fmla="*/ 3029244 h 6705601"/>
              <a:gd name="connsiteX24" fmla="*/ 8862646 w 8916572"/>
              <a:gd name="connsiteY24" fmla="*/ 3620087 h 6705601"/>
              <a:gd name="connsiteX25" fmla="*/ 8637563 w 8916572"/>
              <a:gd name="connsiteY25" fmla="*/ 5828715 h 6705601"/>
              <a:gd name="connsiteX26" fmla="*/ 8356209 w 8916572"/>
              <a:gd name="connsiteY26" fmla="*/ 5913121 h 6705601"/>
              <a:gd name="connsiteX27" fmla="*/ 8595360 w 8916572"/>
              <a:gd name="connsiteY27" fmla="*/ 6335152 h 6705601"/>
              <a:gd name="connsiteX28" fmla="*/ 8159262 w 8916572"/>
              <a:gd name="connsiteY28" fmla="*/ 6138204 h 6705601"/>
              <a:gd name="connsiteX29" fmla="*/ 8173329 w 8916572"/>
              <a:gd name="connsiteY29" fmla="*/ 6433626 h 6705601"/>
              <a:gd name="connsiteX30" fmla="*/ 7877908 w 8916572"/>
              <a:gd name="connsiteY30" fmla="*/ 6166339 h 6705601"/>
              <a:gd name="connsiteX31" fmla="*/ 7807569 w 8916572"/>
              <a:gd name="connsiteY31" fmla="*/ 6433626 h 6705601"/>
              <a:gd name="connsiteX32" fmla="*/ 6850966 w 8916572"/>
              <a:gd name="connsiteY32" fmla="*/ 6377355 h 6705601"/>
              <a:gd name="connsiteX33" fmla="*/ 6203853 w 8916572"/>
              <a:gd name="connsiteY33" fmla="*/ 6588370 h 6705601"/>
              <a:gd name="connsiteX34" fmla="*/ 3657600 w 8916572"/>
              <a:gd name="connsiteY34" fmla="*/ 6391422 h 6705601"/>
              <a:gd name="connsiteX35" fmla="*/ 900333 w 8916572"/>
              <a:gd name="connsiteY35" fmla="*/ 6700912 h 6705601"/>
              <a:gd name="connsiteX36" fmla="*/ 1139483 w 8916572"/>
              <a:gd name="connsiteY36" fmla="*/ 6363287 h 6705601"/>
              <a:gd name="connsiteX37" fmla="*/ 675249 w 8916572"/>
              <a:gd name="connsiteY37" fmla="*/ 6377355 h 6705601"/>
              <a:gd name="connsiteX38" fmla="*/ 956603 w 8916572"/>
              <a:gd name="connsiteY38" fmla="*/ 6110069 h 6705601"/>
              <a:gd name="connsiteX39" fmla="*/ 703385 w 8916572"/>
              <a:gd name="connsiteY39" fmla="*/ 6110069 h 6705601"/>
              <a:gd name="connsiteX40" fmla="*/ 970671 w 8916572"/>
              <a:gd name="connsiteY40" fmla="*/ 5744309 h 6705601"/>
              <a:gd name="connsiteX41" fmla="*/ 211016 w 8916572"/>
              <a:gd name="connsiteY41" fmla="*/ 6096001 h 6705601"/>
              <a:gd name="connsiteX42" fmla="*/ 478302 w 8916572"/>
              <a:gd name="connsiteY42" fmla="*/ 5673970 h 6705601"/>
              <a:gd name="connsiteX43" fmla="*/ 196948 w 8916572"/>
              <a:gd name="connsiteY43" fmla="*/ 5744309 h 6705601"/>
              <a:gd name="connsiteX44" fmla="*/ 534573 w 8916572"/>
              <a:gd name="connsiteY44" fmla="*/ 5378549 h 6705601"/>
              <a:gd name="connsiteX45" fmla="*/ 239151 w 8916572"/>
              <a:gd name="connsiteY45" fmla="*/ 5364481 h 6705601"/>
              <a:gd name="connsiteX46" fmla="*/ 506437 w 8916572"/>
              <a:gd name="connsiteY46" fmla="*/ 4182795 h 6705601"/>
              <a:gd name="connsiteX47" fmla="*/ 225083 w 8916572"/>
              <a:gd name="connsiteY47" fmla="*/ 2987041 h 6705601"/>
              <a:gd name="connsiteX48" fmla="*/ 590843 w 8916572"/>
              <a:gd name="connsiteY48" fmla="*/ 1706881 h 6705601"/>
              <a:gd name="connsiteX49" fmla="*/ 140677 w 8916572"/>
              <a:gd name="connsiteY49" fmla="*/ 947226 h 6705601"/>
              <a:gd name="connsiteX50" fmla="*/ 548640 w 8916572"/>
              <a:gd name="connsiteY50" fmla="*/ 1073835 h 6705601"/>
              <a:gd name="connsiteX51" fmla="*/ 0 w 8916572"/>
              <a:gd name="connsiteY51" fmla="*/ 539262 h 6705601"/>
              <a:gd name="connsiteX0" fmla="*/ 0 w 8916572"/>
              <a:gd name="connsiteY0" fmla="*/ 539262 h 6705601"/>
              <a:gd name="connsiteX1" fmla="*/ 548640 w 8916572"/>
              <a:gd name="connsiteY1" fmla="*/ 792481 h 6705601"/>
              <a:gd name="connsiteX2" fmla="*/ 464234 w 8916572"/>
              <a:gd name="connsiteY2" fmla="*/ 159435 h 6705601"/>
              <a:gd name="connsiteX3" fmla="*/ 886265 w 8916572"/>
              <a:gd name="connsiteY3" fmla="*/ 342315 h 6705601"/>
              <a:gd name="connsiteX4" fmla="*/ 1209822 w 8916572"/>
              <a:gd name="connsiteY4" fmla="*/ 131299 h 6705601"/>
              <a:gd name="connsiteX5" fmla="*/ 1828800 w 8916572"/>
              <a:gd name="connsiteY5" fmla="*/ 89096 h 6705601"/>
              <a:gd name="connsiteX6" fmla="*/ 3474720 w 8916572"/>
              <a:gd name="connsiteY6" fmla="*/ 665872 h 6705601"/>
              <a:gd name="connsiteX7" fmla="*/ 3502856 w 8916572"/>
              <a:gd name="connsiteY7" fmla="*/ 298939 h 6705601"/>
              <a:gd name="connsiteX8" fmla="*/ 5106573 w 8916572"/>
              <a:gd name="connsiteY8" fmla="*/ 159435 h 6705601"/>
              <a:gd name="connsiteX9" fmla="*/ 6569613 w 8916572"/>
              <a:gd name="connsiteY9" fmla="*/ 201638 h 6705601"/>
              <a:gd name="connsiteX10" fmla="*/ 6850966 w 8916572"/>
              <a:gd name="connsiteY10" fmla="*/ 356382 h 6705601"/>
              <a:gd name="connsiteX11" fmla="*/ 7244862 w 8916572"/>
              <a:gd name="connsiteY11" fmla="*/ 131299 h 6705601"/>
              <a:gd name="connsiteX12" fmla="*/ 7272997 w 8916572"/>
              <a:gd name="connsiteY12" fmla="*/ 370450 h 6705601"/>
              <a:gd name="connsiteX13" fmla="*/ 7568419 w 8916572"/>
              <a:gd name="connsiteY13" fmla="*/ 215706 h 6705601"/>
              <a:gd name="connsiteX14" fmla="*/ 7582486 w 8916572"/>
              <a:gd name="connsiteY14" fmla="*/ 426721 h 6705601"/>
              <a:gd name="connsiteX15" fmla="*/ 7751299 w 8916572"/>
              <a:gd name="connsiteY15" fmla="*/ 271976 h 6705601"/>
              <a:gd name="connsiteX16" fmla="*/ 7709096 w 8916572"/>
              <a:gd name="connsiteY16" fmla="*/ 694007 h 6705601"/>
              <a:gd name="connsiteX17" fmla="*/ 8271803 w 8916572"/>
              <a:gd name="connsiteY17" fmla="*/ 145367 h 6705601"/>
              <a:gd name="connsiteX18" fmla="*/ 8074856 w 8916572"/>
              <a:gd name="connsiteY18" fmla="*/ 665872 h 6705601"/>
              <a:gd name="connsiteX19" fmla="*/ 8496886 w 8916572"/>
              <a:gd name="connsiteY19" fmla="*/ 539262 h 6705601"/>
              <a:gd name="connsiteX20" fmla="*/ 8356209 w 8916572"/>
              <a:gd name="connsiteY20" fmla="*/ 876887 h 6705601"/>
              <a:gd name="connsiteX21" fmla="*/ 8623496 w 8916572"/>
              <a:gd name="connsiteY21" fmla="*/ 1566204 h 6705601"/>
              <a:gd name="connsiteX22" fmla="*/ 8426548 w 8916572"/>
              <a:gd name="connsiteY22" fmla="*/ 2030438 h 6705601"/>
              <a:gd name="connsiteX23" fmla="*/ 8820443 w 8916572"/>
              <a:gd name="connsiteY23" fmla="*/ 2382130 h 6705601"/>
              <a:gd name="connsiteX24" fmla="*/ 8314006 w 8916572"/>
              <a:gd name="connsiteY24" fmla="*/ 3029244 h 6705601"/>
              <a:gd name="connsiteX25" fmla="*/ 8862646 w 8916572"/>
              <a:gd name="connsiteY25" fmla="*/ 3620087 h 6705601"/>
              <a:gd name="connsiteX26" fmla="*/ 8637563 w 8916572"/>
              <a:gd name="connsiteY26" fmla="*/ 5828715 h 6705601"/>
              <a:gd name="connsiteX27" fmla="*/ 8356209 w 8916572"/>
              <a:gd name="connsiteY27" fmla="*/ 5913121 h 6705601"/>
              <a:gd name="connsiteX28" fmla="*/ 8595360 w 8916572"/>
              <a:gd name="connsiteY28" fmla="*/ 6335152 h 6705601"/>
              <a:gd name="connsiteX29" fmla="*/ 8159262 w 8916572"/>
              <a:gd name="connsiteY29" fmla="*/ 6138204 h 6705601"/>
              <a:gd name="connsiteX30" fmla="*/ 8173329 w 8916572"/>
              <a:gd name="connsiteY30" fmla="*/ 6433626 h 6705601"/>
              <a:gd name="connsiteX31" fmla="*/ 7877908 w 8916572"/>
              <a:gd name="connsiteY31" fmla="*/ 6166339 h 6705601"/>
              <a:gd name="connsiteX32" fmla="*/ 7807569 w 8916572"/>
              <a:gd name="connsiteY32" fmla="*/ 6433626 h 6705601"/>
              <a:gd name="connsiteX33" fmla="*/ 6850966 w 8916572"/>
              <a:gd name="connsiteY33" fmla="*/ 6377355 h 6705601"/>
              <a:gd name="connsiteX34" fmla="*/ 6203853 w 8916572"/>
              <a:gd name="connsiteY34" fmla="*/ 6588370 h 6705601"/>
              <a:gd name="connsiteX35" fmla="*/ 3657600 w 8916572"/>
              <a:gd name="connsiteY35" fmla="*/ 6391422 h 6705601"/>
              <a:gd name="connsiteX36" fmla="*/ 900333 w 8916572"/>
              <a:gd name="connsiteY36" fmla="*/ 6700912 h 6705601"/>
              <a:gd name="connsiteX37" fmla="*/ 1139483 w 8916572"/>
              <a:gd name="connsiteY37" fmla="*/ 6363287 h 6705601"/>
              <a:gd name="connsiteX38" fmla="*/ 675249 w 8916572"/>
              <a:gd name="connsiteY38" fmla="*/ 6377355 h 6705601"/>
              <a:gd name="connsiteX39" fmla="*/ 956603 w 8916572"/>
              <a:gd name="connsiteY39" fmla="*/ 6110069 h 6705601"/>
              <a:gd name="connsiteX40" fmla="*/ 703385 w 8916572"/>
              <a:gd name="connsiteY40" fmla="*/ 6110069 h 6705601"/>
              <a:gd name="connsiteX41" fmla="*/ 970671 w 8916572"/>
              <a:gd name="connsiteY41" fmla="*/ 5744309 h 6705601"/>
              <a:gd name="connsiteX42" fmla="*/ 211016 w 8916572"/>
              <a:gd name="connsiteY42" fmla="*/ 6096001 h 6705601"/>
              <a:gd name="connsiteX43" fmla="*/ 478302 w 8916572"/>
              <a:gd name="connsiteY43" fmla="*/ 5673970 h 6705601"/>
              <a:gd name="connsiteX44" fmla="*/ 196948 w 8916572"/>
              <a:gd name="connsiteY44" fmla="*/ 5744309 h 6705601"/>
              <a:gd name="connsiteX45" fmla="*/ 534573 w 8916572"/>
              <a:gd name="connsiteY45" fmla="*/ 5378549 h 6705601"/>
              <a:gd name="connsiteX46" fmla="*/ 239151 w 8916572"/>
              <a:gd name="connsiteY46" fmla="*/ 5364481 h 6705601"/>
              <a:gd name="connsiteX47" fmla="*/ 506437 w 8916572"/>
              <a:gd name="connsiteY47" fmla="*/ 4182795 h 6705601"/>
              <a:gd name="connsiteX48" fmla="*/ 225083 w 8916572"/>
              <a:gd name="connsiteY48" fmla="*/ 2987041 h 6705601"/>
              <a:gd name="connsiteX49" fmla="*/ 590843 w 8916572"/>
              <a:gd name="connsiteY49" fmla="*/ 1706881 h 6705601"/>
              <a:gd name="connsiteX50" fmla="*/ 140677 w 8916572"/>
              <a:gd name="connsiteY50" fmla="*/ 947226 h 6705601"/>
              <a:gd name="connsiteX51" fmla="*/ 548640 w 8916572"/>
              <a:gd name="connsiteY51" fmla="*/ 1073835 h 6705601"/>
              <a:gd name="connsiteX52" fmla="*/ 0 w 8916572"/>
              <a:gd name="connsiteY52" fmla="*/ 539262 h 6705601"/>
              <a:gd name="connsiteX0" fmla="*/ 0 w 8916572"/>
              <a:gd name="connsiteY0" fmla="*/ 517964 h 6684303"/>
              <a:gd name="connsiteX1" fmla="*/ 548640 w 8916572"/>
              <a:gd name="connsiteY1" fmla="*/ 771183 h 6684303"/>
              <a:gd name="connsiteX2" fmla="*/ 464234 w 8916572"/>
              <a:gd name="connsiteY2" fmla="*/ 138137 h 6684303"/>
              <a:gd name="connsiteX3" fmla="*/ 886265 w 8916572"/>
              <a:gd name="connsiteY3" fmla="*/ 321017 h 6684303"/>
              <a:gd name="connsiteX4" fmla="*/ 1209822 w 8916572"/>
              <a:gd name="connsiteY4" fmla="*/ 110001 h 6684303"/>
              <a:gd name="connsiteX5" fmla="*/ 1828800 w 8916572"/>
              <a:gd name="connsiteY5" fmla="*/ 67798 h 6684303"/>
              <a:gd name="connsiteX6" fmla="*/ 3474720 w 8916572"/>
              <a:gd name="connsiteY6" fmla="*/ 34974 h 6684303"/>
              <a:gd name="connsiteX7" fmla="*/ 3502856 w 8916572"/>
              <a:gd name="connsiteY7" fmla="*/ 277641 h 6684303"/>
              <a:gd name="connsiteX8" fmla="*/ 5106573 w 8916572"/>
              <a:gd name="connsiteY8" fmla="*/ 138137 h 6684303"/>
              <a:gd name="connsiteX9" fmla="*/ 6569613 w 8916572"/>
              <a:gd name="connsiteY9" fmla="*/ 180340 h 6684303"/>
              <a:gd name="connsiteX10" fmla="*/ 6850966 w 8916572"/>
              <a:gd name="connsiteY10" fmla="*/ 335084 h 6684303"/>
              <a:gd name="connsiteX11" fmla="*/ 7244862 w 8916572"/>
              <a:gd name="connsiteY11" fmla="*/ 110001 h 6684303"/>
              <a:gd name="connsiteX12" fmla="*/ 7272997 w 8916572"/>
              <a:gd name="connsiteY12" fmla="*/ 349152 h 6684303"/>
              <a:gd name="connsiteX13" fmla="*/ 7568419 w 8916572"/>
              <a:gd name="connsiteY13" fmla="*/ 194408 h 6684303"/>
              <a:gd name="connsiteX14" fmla="*/ 7582486 w 8916572"/>
              <a:gd name="connsiteY14" fmla="*/ 405423 h 6684303"/>
              <a:gd name="connsiteX15" fmla="*/ 7751299 w 8916572"/>
              <a:gd name="connsiteY15" fmla="*/ 250678 h 6684303"/>
              <a:gd name="connsiteX16" fmla="*/ 7709096 w 8916572"/>
              <a:gd name="connsiteY16" fmla="*/ 672709 h 6684303"/>
              <a:gd name="connsiteX17" fmla="*/ 8271803 w 8916572"/>
              <a:gd name="connsiteY17" fmla="*/ 124069 h 6684303"/>
              <a:gd name="connsiteX18" fmla="*/ 8074856 w 8916572"/>
              <a:gd name="connsiteY18" fmla="*/ 644574 h 6684303"/>
              <a:gd name="connsiteX19" fmla="*/ 8496886 w 8916572"/>
              <a:gd name="connsiteY19" fmla="*/ 517964 h 6684303"/>
              <a:gd name="connsiteX20" fmla="*/ 8356209 w 8916572"/>
              <a:gd name="connsiteY20" fmla="*/ 855589 h 6684303"/>
              <a:gd name="connsiteX21" fmla="*/ 8623496 w 8916572"/>
              <a:gd name="connsiteY21" fmla="*/ 1544906 h 6684303"/>
              <a:gd name="connsiteX22" fmla="*/ 8426548 w 8916572"/>
              <a:gd name="connsiteY22" fmla="*/ 2009140 h 6684303"/>
              <a:gd name="connsiteX23" fmla="*/ 8820443 w 8916572"/>
              <a:gd name="connsiteY23" fmla="*/ 2360832 h 6684303"/>
              <a:gd name="connsiteX24" fmla="*/ 8314006 w 8916572"/>
              <a:gd name="connsiteY24" fmla="*/ 3007946 h 6684303"/>
              <a:gd name="connsiteX25" fmla="*/ 8862646 w 8916572"/>
              <a:gd name="connsiteY25" fmla="*/ 3598789 h 6684303"/>
              <a:gd name="connsiteX26" fmla="*/ 8637563 w 8916572"/>
              <a:gd name="connsiteY26" fmla="*/ 5807417 h 6684303"/>
              <a:gd name="connsiteX27" fmla="*/ 8356209 w 8916572"/>
              <a:gd name="connsiteY27" fmla="*/ 5891823 h 6684303"/>
              <a:gd name="connsiteX28" fmla="*/ 8595360 w 8916572"/>
              <a:gd name="connsiteY28" fmla="*/ 6313854 h 6684303"/>
              <a:gd name="connsiteX29" fmla="*/ 8159262 w 8916572"/>
              <a:gd name="connsiteY29" fmla="*/ 6116906 h 6684303"/>
              <a:gd name="connsiteX30" fmla="*/ 8173329 w 8916572"/>
              <a:gd name="connsiteY30" fmla="*/ 6412328 h 6684303"/>
              <a:gd name="connsiteX31" fmla="*/ 7877908 w 8916572"/>
              <a:gd name="connsiteY31" fmla="*/ 6145041 h 6684303"/>
              <a:gd name="connsiteX32" fmla="*/ 7807569 w 8916572"/>
              <a:gd name="connsiteY32" fmla="*/ 6412328 h 6684303"/>
              <a:gd name="connsiteX33" fmla="*/ 6850966 w 8916572"/>
              <a:gd name="connsiteY33" fmla="*/ 6356057 h 6684303"/>
              <a:gd name="connsiteX34" fmla="*/ 6203853 w 8916572"/>
              <a:gd name="connsiteY34" fmla="*/ 6567072 h 6684303"/>
              <a:gd name="connsiteX35" fmla="*/ 3657600 w 8916572"/>
              <a:gd name="connsiteY35" fmla="*/ 6370124 h 6684303"/>
              <a:gd name="connsiteX36" fmla="*/ 900333 w 8916572"/>
              <a:gd name="connsiteY36" fmla="*/ 6679614 h 6684303"/>
              <a:gd name="connsiteX37" fmla="*/ 1139483 w 8916572"/>
              <a:gd name="connsiteY37" fmla="*/ 6341989 h 6684303"/>
              <a:gd name="connsiteX38" fmla="*/ 675249 w 8916572"/>
              <a:gd name="connsiteY38" fmla="*/ 6356057 h 6684303"/>
              <a:gd name="connsiteX39" fmla="*/ 956603 w 8916572"/>
              <a:gd name="connsiteY39" fmla="*/ 6088771 h 6684303"/>
              <a:gd name="connsiteX40" fmla="*/ 703385 w 8916572"/>
              <a:gd name="connsiteY40" fmla="*/ 6088771 h 6684303"/>
              <a:gd name="connsiteX41" fmla="*/ 970671 w 8916572"/>
              <a:gd name="connsiteY41" fmla="*/ 5723011 h 6684303"/>
              <a:gd name="connsiteX42" fmla="*/ 211016 w 8916572"/>
              <a:gd name="connsiteY42" fmla="*/ 6074703 h 6684303"/>
              <a:gd name="connsiteX43" fmla="*/ 478302 w 8916572"/>
              <a:gd name="connsiteY43" fmla="*/ 5652672 h 6684303"/>
              <a:gd name="connsiteX44" fmla="*/ 196948 w 8916572"/>
              <a:gd name="connsiteY44" fmla="*/ 5723011 h 6684303"/>
              <a:gd name="connsiteX45" fmla="*/ 534573 w 8916572"/>
              <a:gd name="connsiteY45" fmla="*/ 5357251 h 6684303"/>
              <a:gd name="connsiteX46" fmla="*/ 239151 w 8916572"/>
              <a:gd name="connsiteY46" fmla="*/ 5343183 h 6684303"/>
              <a:gd name="connsiteX47" fmla="*/ 506437 w 8916572"/>
              <a:gd name="connsiteY47" fmla="*/ 4161497 h 6684303"/>
              <a:gd name="connsiteX48" fmla="*/ 225083 w 8916572"/>
              <a:gd name="connsiteY48" fmla="*/ 2965743 h 6684303"/>
              <a:gd name="connsiteX49" fmla="*/ 590843 w 8916572"/>
              <a:gd name="connsiteY49" fmla="*/ 1685583 h 6684303"/>
              <a:gd name="connsiteX50" fmla="*/ 140677 w 8916572"/>
              <a:gd name="connsiteY50" fmla="*/ 925928 h 6684303"/>
              <a:gd name="connsiteX51" fmla="*/ 548640 w 8916572"/>
              <a:gd name="connsiteY51" fmla="*/ 1052537 h 6684303"/>
              <a:gd name="connsiteX52" fmla="*/ 0 w 8916572"/>
              <a:gd name="connsiteY52" fmla="*/ 517964 h 6684303"/>
              <a:gd name="connsiteX0" fmla="*/ 0 w 8916572"/>
              <a:gd name="connsiteY0" fmla="*/ 517964 h 6684303"/>
              <a:gd name="connsiteX1" fmla="*/ 548640 w 8916572"/>
              <a:gd name="connsiteY1" fmla="*/ 771183 h 6684303"/>
              <a:gd name="connsiteX2" fmla="*/ 464234 w 8916572"/>
              <a:gd name="connsiteY2" fmla="*/ 138137 h 6684303"/>
              <a:gd name="connsiteX3" fmla="*/ 886265 w 8916572"/>
              <a:gd name="connsiteY3" fmla="*/ 321017 h 6684303"/>
              <a:gd name="connsiteX4" fmla="*/ 1209822 w 8916572"/>
              <a:gd name="connsiteY4" fmla="*/ 110001 h 6684303"/>
              <a:gd name="connsiteX5" fmla="*/ 1828800 w 8916572"/>
              <a:gd name="connsiteY5" fmla="*/ 67798 h 6684303"/>
              <a:gd name="connsiteX6" fmla="*/ 3474720 w 8916572"/>
              <a:gd name="connsiteY6" fmla="*/ 34974 h 6684303"/>
              <a:gd name="connsiteX7" fmla="*/ 4112456 w 8916572"/>
              <a:gd name="connsiteY7" fmla="*/ 277641 h 6684303"/>
              <a:gd name="connsiteX8" fmla="*/ 5106573 w 8916572"/>
              <a:gd name="connsiteY8" fmla="*/ 138137 h 6684303"/>
              <a:gd name="connsiteX9" fmla="*/ 6569613 w 8916572"/>
              <a:gd name="connsiteY9" fmla="*/ 180340 h 6684303"/>
              <a:gd name="connsiteX10" fmla="*/ 6850966 w 8916572"/>
              <a:gd name="connsiteY10" fmla="*/ 335084 h 6684303"/>
              <a:gd name="connsiteX11" fmla="*/ 7244862 w 8916572"/>
              <a:gd name="connsiteY11" fmla="*/ 110001 h 6684303"/>
              <a:gd name="connsiteX12" fmla="*/ 7272997 w 8916572"/>
              <a:gd name="connsiteY12" fmla="*/ 349152 h 6684303"/>
              <a:gd name="connsiteX13" fmla="*/ 7568419 w 8916572"/>
              <a:gd name="connsiteY13" fmla="*/ 194408 h 6684303"/>
              <a:gd name="connsiteX14" fmla="*/ 7582486 w 8916572"/>
              <a:gd name="connsiteY14" fmla="*/ 405423 h 6684303"/>
              <a:gd name="connsiteX15" fmla="*/ 7751299 w 8916572"/>
              <a:gd name="connsiteY15" fmla="*/ 250678 h 6684303"/>
              <a:gd name="connsiteX16" fmla="*/ 7709096 w 8916572"/>
              <a:gd name="connsiteY16" fmla="*/ 672709 h 6684303"/>
              <a:gd name="connsiteX17" fmla="*/ 8271803 w 8916572"/>
              <a:gd name="connsiteY17" fmla="*/ 124069 h 6684303"/>
              <a:gd name="connsiteX18" fmla="*/ 8074856 w 8916572"/>
              <a:gd name="connsiteY18" fmla="*/ 644574 h 6684303"/>
              <a:gd name="connsiteX19" fmla="*/ 8496886 w 8916572"/>
              <a:gd name="connsiteY19" fmla="*/ 517964 h 6684303"/>
              <a:gd name="connsiteX20" fmla="*/ 8356209 w 8916572"/>
              <a:gd name="connsiteY20" fmla="*/ 855589 h 6684303"/>
              <a:gd name="connsiteX21" fmla="*/ 8623496 w 8916572"/>
              <a:gd name="connsiteY21" fmla="*/ 1544906 h 6684303"/>
              <a:gd name="connsiteX22" fmla="*/ 8426548 w 8916572"/>
              <a:gd name="connsiteY22" fmla="*/ 2009140 h 6684303"/>
              <a:gd name="connsiteX23" fmla="*/ 8820443 w 8916572"/>
              <a:gd name="connsiteY23" fmla="*/ 2360832 h 6684303"/>
              <a:gd name="connsiteX24" fmla="*/ 8314006 w 8916572"/>
              <a:gd name="connsiteY24" fmla="*/ 3007946 h 6684303"/>
              <a:gd name="connsiteX25" fmla="*/ 8862646 w 8916572"/>
              <a:gd name="connsiteY25" fmla="*/ 3598789 h 6684303"/>
              <a:gd name="connsiteX26" fmla="*/ 8637563 w 8916572"/>
              <a:gd name="connsiteY26" fmla="*/ 5807417 h 6684303"/>
              <a:gd name="connsiteX27" fmla="*/ 8356209 w 8916572"/>
              <a:gd name="connsiteY27" fmla="*/ 5891823 h 6684303"/>
              <a:gd name="connsiteX28" fmla="*/ 8595360 w 8916572"/>
              <a:gd name="connsiteY28" fmla="*/ 6313854 h 6684303"/>
              <a:gd name="connsiteX29" fmla="*/ 8159262 w 8916572"/>
              <a:gd name="connsiteY29" fmla="*/ 6116906 h 6684303"/>
              <a:gd name="connsiteX30" fmla="*/ 8173329 w 8916572"/>
              <a:gd name="connsiteY30" fmla="*/ 6412328 h 6684303"/>
              <a:gd name="connsiteX31" fmla="*/ 7877908 w 8916572"/>
              <a:gd name="connsiteY31" fmla="*/ 6145041 h 6684303"/>
              <a:gd name="connsiteX32" fmla="*/ 7807569 w 8916572"/>
              <a:gd name="connsiteY32" fmla="*/ 6412328 h 6684303"/>
              <a:gd name="connsiteX33" fmla="*/ 6850966 w 8916572"/>
              <a:gd name="connsiteY33" fmla="*/ 6356057 h 6684303"/>
              <a:gd name="connsiteX34" fmla="*/ 6203853 w 8916572"/>
              <a:gd name="connsiteY34" fmla="*/ 6567072 h 6684303"/>
              <a:gd name="connsiteX35" fmla="*/ 3657600 w 8916572"/>
              <a:gd name="connsiteY35" fmla="*/ 6370124 h 6684303"/>
              <a:gd name="connsiteX36" fmla="*/ 900333 w 8916572"/>
              <a:gd name="connsiteY36" fmla="*/ 6679614 h 6684303"/>
              <a:gd name="connsiteX37" fmla="*/ 1139483 w 8916572"/>
              <a:gd name="connsiteY37" fmla="*/ 6341989 h 6684303"/>
              <a:gd name="connsiteX38" fmla="*/ 675249 w 8916572"/>
              <a:gd name="connsiteY38" fmla="*/ 6356057 h 6684303"/>
              <a:gd name="connsiteX39" fmla="*/ 956603 w 8916572"/>
              <a:gd name="connsiteY39" fmla="*/ 6088771 h 6684303"/>
              <a:gd name="connsiteX40" fmla="*/ 703385 w 8916572"/>
              <a:gd name="connsiteY40" fmla="*/ 6088771 h 6684303"/>
              <a:gd name="connsiteX41" fmla="*/ 970671 w 8916572"/>
              <a:gd name="connsiteY41" fmla="*/ 5723011 h 6684303"/>
              <a:gd name="connsiteX42" fmla="*/ 211016 w 8916572"/>
              <a:gd name="connsiteY42" fmla="*/ 6074703 h 6684303"/>
              <a:gd name="connsiteX43" fmla="*/ 478302 w 8916572"/>
              <a:gd name="connsiteY43" fmla="*/ 5652672 h 6684303"/>
              <a:gd name="connsiteX44" fmla="*/ 196948 w 8916572"/>
              <a:gd name="connsiteY44" fmla="*/ 5723011 h 6684303"/>
              <a:gd name="connsiteX45" fmla="*/ 534573 w 8916572"/>
              <a:gd name="connsiteY45" fmla="*/ 5357251 h 6684303"/>
              <a:gd name="connsiteX46" fmla="*/ 239151 w 8916572"/>
              <a:gd name="connsiteY46" fmla="*/ 5343183 h 6684303"/>
              <a:gd name="connsiteX47" fmla="*/ 506437 w 8916572"/>
              <a:gd name="connsiteY47" fmla="*/ 4161497 h 6684303"/>
              <a:gd name="connsiteX48" fmla="*/ 225083 w 8916572"/>
              <a:gd name="connsiteY48" fmla="*/ 2965743 h 6684303"/>
              <a:gd name="connsiteX49" fmla="*/ 590843 w 8916572"/>
              <a:gd name="connsiteY49" fmla="*/ 1685583 h 6684303"/>
              <a:gd name="connsiteX50" fmla="*/ 140677 w 8916572"/>
              <a:gd name="connsiteY50" fmla="*/ 925928 h 6684303"/>
              <a:gd name="connsiteX51" fmla="*/ 548640 w 8916572"/>
              <a:gd name="connsiteY51" fmla="*/ 1052537 h 6684303"/>
              <a:gd name="connsiteX52" fmla="*/ 0 w 8916572"/>
              <a:gd name="connsiteY52" fmla="*/ 517964 h 6684303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426548 w 8916572"/>
              <a:gd name="connsiteY22" fmla="*/ 2009140 h 6681959"/>
              <a:gd name="connsiteX23" fmla="*/ 8820443 w 8916572"/>
              <a:gd name="connsiteY23" fmla="*/ 2360832 h 6681959"/>
              <a:gd name="connsiteX24" fmla="*/ 8314006 w 8916572"/>
              <a:gd name="connsiteY24" fmla="*/ 3007946 h 6681959"/>
              <a:gd name="connsiteX25" fmla="*/ 8862646 w 8916572"/>
              <a:gd name="connsiteY25" fmla="*/ 3598789 h 6681959"/>
              <a:gd name="connsiteX26" fmla="*/ 8637563 w 8916572"/>
              <a:gd name="connsiteY26" fmla="*/ 5807417 h 6681959"/>
              <a:gd name="connsiteX27" fmla="*/ 8356209 w 8916572"/>
              <a:gd name="connsiteY27" fmla="*/ 5891823 h 6681959"/>
              <a:gd name="connsiteX28" fmla="*/ 8595360 w 8916572"/>
              <a:gd name="connsiteY28" fmla="*/ 6313854 h 6681959"/>
              <a:gd name="connsiteX29" fmla="*/ 8159262 w 8916572"/>
              <a:gd name="connsiteY29" fmla="*/ 6116906 h 6681959"/>
              <a:gd name="connsiteX30" fmla="*/ 8173329 w 8916572"/>
              <a:gd name="connsiteY30" fmla="*/ 6412328 h 6681959"/>
              <a:gd name="connsiteX31" fmla="*/ 7877908 w 8916572"/>
              <a:gd name="connsiteY31" fmla="*/ 6145041 h 6681959"/>
              <a:gd name="connsiteX32" fmla="*/ 7807569 w 8916572"/>
              <a:gd name="connsiteY32" fmla="*/ 6412328 h 6681959"/>
              <a:gd name="connsiteX33" fmla="*/ 6850966 w 8916572"/>
              <a:gd name="connsiteY33" fmla="*/ 6356057 h 6681959"/>
              <a:gd name="connsiteX34" fmla="*/ 6203853 w 8916572"/>
              <a:gd name="connsiteY34" fmla="*/ 6567072 h 6681959"/>
              <a:gd name="connsiteX35" fmla="*/ 3657600 w 8916572"/>
              <a:gd name="connsiteY35" fmla="*/ 6370124 h 6681959"/>
              <a:gd name="connsiteX36" fmla="*/ 3643533 w 8916572"/>
              <a:gd name="connsiteY36" fmla="*/ 6356057 h 6681959"/>
              <a:gd name="connsiteX37" fmla="*/ 900333 w 8916572"/>
              <a:gd name="connsiteY37" fmla="*/ 6679614 h 6681959"/>
              <a:gd name="connsiteX38" fmla="*/ 1139483 w 8916572"/>
              <a:gd name="connsiteY38" fmla="*/ 6341989 h 6681959"/>
              <a:gd name="connsiteX39" fmla="*/ 675249 w 8916572"/>
              <a:gd name="connsiteY39" fmla="*/ 6356057 h 6681959"/>
              <a:gd name="connsiteX40" fmla="*/ 956603 w 8916572"/>
              <a:gd name="connsiteY40" fmla="*/ 6088771 h 6681959"/>
              <a:gd name="connsiteX41" fmla="*/ 703385 w 8916572"/>
              <a:gd name="connsiteY41" fmla="*/ 6088771 h 6681959"/>
              <a:gd name="connsiteX42" fmla="*/ 970671 w 8916572"/>
              <a:gd name="connsiteY42" fmla="*/ 5723011 h 6681959"/>
              <a:gd name="connsiteX43" fmla="*/ 211016 w 8916572"/>
              <a:gd name="connsiteY43" fmla="*/ 6074703 h 6681959"/>
              <a:gd name="connsiteX44" fmla="*/ 478302 w 8916572"/>
              <a:gd name="connsiteY44" fmla="*/ 5652672 h 6681959"/>
              <a:gd name="connsiteX45" fmla="*/ 196948 w 8916572"/>
              <a:gd name="connsiteY45" fmla="*/ 5723011 h 6681959"/>
              <a:gd name="connsiteX46" fmla="*/ 534573 w 8916572"/>
              <a:gd name="connsiteY46" fmla="*/ 5357251 h 6681959"/>
              <a:gd name="connsiteX47" fmla="*/ 239151 w 8916572"/>
              <a:gd name="connsiteY47" fmla="*/ 5343183 h 6681959"/>
              <a:gd name="connsiteX48" fmla="*/ 506437 w 8916572"/>
              <a:gd name="connsiteY48" fmla="*/ 4161497 h 6681959"/>
              <a:gd name="connsiteX49" fmla="*/ 225083 w 8916572"/>
              <a:gd name="connsiteY49" fmla="*/ 2965743 h 6681959"/>
              <a:gd name="connsiteX50" fmla="*/ 590843 w 8916572"/>
              <a:gd name="connsiteY50" fmla="*/ 1685583 h 6681959"/>
              <a:gd name="connsiteX51" fmla="*/ 140677 w 8916572"/>
              <a:gd name="connsiteY51" fmla="*/ 925928 h 6681959"/>
              <a:gd name="connsiteX52" fmla="*/ 548640 w 8916572"/>
              <a:gd name="connsiteY52" fmla="*/ 1052537 h 6681959"/>
              <a:gd name="connsiteX53" fmla="*/ 0 w 8916572"/>
              <a:gd name="connsiteY53" fmla="*/ 517964 h 6681959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426548 w 8916572"/>
              <a:gd name="connsiteY22" fmla="*/ 2009140 h 6681959"/>
              <a:gd name="connsiteX23" fmla="*/ 8591843 w 8916572"/>
              <a:gd name="connsiteY23" fmla="*/ 2360832 h 6681959"/>
              <a:gd name="connsiteX24" fmla="*/ 8314006 w 8916572"/>
              <a:gd name="connsiteY24" fmla="*/ 3007946 h 6681959"/>
              <a:gd name="connsiteX25" fmla="*/ 8862646 w 8916572"/>
              <a:gd name="connsiteY25" fmla="*/ 3598789 h 6681959"/>
              <a:gd name="connsiteX26" fmla="*/ 8637563 w 8916572"/>
              <a:gd name="connsiteY26" fmla="*/ 5807417 h 6681959"/>
              <a:gd name="connsiteX27" fmla="*/ 8356209 w 8916572"/>
              <a:gd name="connsiteY27" fmla="*/ 5891823 h 6681959"/>
              <a:gd name="connsiteX28" fmla="*/ 8595360 w 8916572"/>
              <a:gd name="connsiteY28" fmla="*/ 6313854 h 6681959"/>
              <a:gd name="connsiteX29" fmla="*/ 8159262 w 8916572"/>
              <a:gd name="connsiteY29" fmla="*/ 6116906 h 6681959"/>
              <a:gd name="connsiteX30" fmla="*/ 8173329 w 8916572"/>
              <a:gd name="connsiteY30" fmla="*/ 6412328 h 6681959"/>
              <a:gd name="connsiteX31" fmla="*/ 7877908 w 8916572"/>
              <a:gd name="connsiteY31" fmla="*/ 6145041 h 6681959"/>
              <a:gd name="connsiteX32" fmla="*/ 7807569 w 8916572"/>
              <a:gd name="connsiteY32" fmla="*/ 6412328 h 6681959"/>
              <a:gd name="connsiteX33" fmla="*/ 6850966 w 8916572"/>
              <a:gd name="connsiteY33" fmla="*/ 6356057 h 6681959"/>
              <a:gd name="connsiteX34" fmla="*/ 6203853 w 8916572"/>
              <a:gd name="connsiteY34" fmla="*/ 6567072 h 6681959"/>
              <a:gd name="connsiteX35" fmla="*/ 3657600 w 8916572"/>
              <a:gd name="connsiteY35" fmla="*/ 6370124 h 6681959"/>
              <a:gd name="connsiteX36" fmla="*/ 3643533 w 8916572"/>
              <a:gd name="connsiteY36" fmla="*/ 6356057 h 6681959"/>
              <a:gd name="connsiteX37" fmla="*/ 900333 w 8916572"/>
              <a:gd name="connsiteY37" fmla="*/ 6679614 h 6681959"/>
              <a:gd name="connsiteX38" fmla="*/ 1139483 w 8916572"/>
              <a:gd name="connsiteY38" fmla="*/ 6341989 h 6681959"/>
              <a:gd name="connsiteX39" fmla="*/ 675249 w 8916572"/>
              <a:gd name="connsiteY39" fmla="*/ 6356057 h 6681959"/>
              <a:gd name="connsiteX40" fmla="*/ 956603 w 8916572"/>
              <a:gd name="connsiteY40" fmla="*/ 6088771 h 6681959"/>
              <a:gd name="connsiteX41" fmla="*/ 703385 w 8916572"/>
              <a:gd name="connsiteY41" fmla="*/ 6088771 h 6681959"/>
              <a:gd name="connsiteX42" fmla="*/ 970671 w 8916572"/>
              <a:gd name="connsiteY42" fmla="*/ 5723011 h 6681959"/>
              <a:gd name="connsiteX43" fmla="*/ 211016 w 8916572"/>
              <a:gd name="connsiteY43" fmla="*/ 6074703 h 6681959"/>
              <a:gd name="connsiteX44" fmla="*/ 478302 w 8916572"/>
              <a:gd name="connsiteY44" fmla="*/ 5652672 h 6681959"/>
              <a:gd name="connsiteX45" fmla="*/ 196948 w 8916572"/>
              <a:gd name="connsiteY45" fmla="*/ 5723011 h 6681959"/>
              <a:gd name="connsiteX46" fmla="*/ 534573 w 8916572"/>
              <a:gd name="connsiteY46" fmla="*/ 5357251 h 6681959"/>
              <a:gd name="connsiteX47" fmla="*/ 239151 w 8916572"/>
              <a:gd name="connsiteY47" fmla="*/ 5343183 h 6681959"/>
              <a:gd name="connsiteX48" fmla="*/ 506437 w 8916572"/>
              <a:gd name="connsiteY48" fmla="*/ 4161497 h 6681959"/>
              <a:gd name="connsiteX49" fmla="*/ 225083 w 8916572"/>
              <a:gd name="connsiteY49" fmla="*/ 2965743 h 6681959"/>
              <a:gd name="connsiteX50" fmla="*/ 590843 w 8916572"/>
              <a:gd name="connsiteY50" fmla="*/ 1685583 h 6681959"/>
              <a:gd name="connsiteX51" fmla="*/ 140677 w 8916572"/>
              <a:gd name="connsiteY51" fmla="*/ 925928 h 6681959"/>
              <a:gd name="connsiteX52" fmla="*/ 548640 w 8916572"/>
              <a:gd name="connsiteY52" fmla="*/ 1052537 h 6681959"/>
              <a:gd name="connsiteX53" fmla="*/ 0 w 8916572"/>
              <a:gd name="connsiteY53" fmla="*/ 517964 h 6681959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426548 w 8916572"/>
              <a:gd name="connsiteY22" fmla="*/ 2009140 h 6681959"/>
              <a:gd name="connsiteX23" fmla="*/ 8807548 w 8916572"/>
              <a:gd name="connsiteY23" fmla="*/ 2023208 h 6681959"/>
              <a:gd name="connsiteX24" fmla="*/ 8591843 w 8916572"/>
              <a:gd name="connsiteY24" fmla="*/ 2360832 h 6681959"/>
              <a:gd name="connsiteX25" fmla="*/ 8314006 w 8916572"/>
              <a:gd name="connsiteY25" fmla="*/ 3007946 h 6681959"/>
              <a:gd name="connsiteX26" fmla="*/ 8862646 w 8916572"/>
              <a:gd name="connsiteY26" fmla="*/ 3598789 h 6681959"/>
              <a:gd name="connsiteX27" fmla="*/ 8637563 w 8916572"/>
              <a:gd name="connsiteY27" fmla="*/ 5807417 h 6681959"/>
              <a:gd name="connsiteX28" fmla="*/ 8356209 w 8916572"/>
              <a:gd name="connsiteY28" fmla="*/ 5891823 h 6681959"/>
              <a:gd name="connsiteX29" fmla="*/ 8595360 w 8916572"/>
              <a:gd name="connsiteY29" fmla="*/ 6313854 h 6681959"/>
              <a:gd name="connsiteX30" fmla="*/ 8159262 w 8916572"/>
              <a:gd name="connsiteY30" fmla="*/ 6116906 h 6681959"/>
              <a:gd name="connsiteX31" fmla="*/ 8173329 w 8916572"/>
              <a:gd name="connsiteY31" fmla="*/ 6412328 h 6681959"/>
              <a:gd name="connsiteX32" fmla="*/ 7877908 w 8916572"/>
              <a:gd name="connsiteY32" fmla="*/ 6145041 h 6681959"/>
              <a:gd name="connsiteX33" fmla="*/ 7807569 w 8916572"/>
              <a:gd name="connsiteY33" fmla="*/ 6412328 h 6681959"/>
              <a:gd name="connsiteX34" fmla="*/ 6850966 w 8916572"/>
              <a:gd name="connsiteY34" fmla="*/ 6356057 h 6681959"/>
              <a:gd name="connsiteX35" fmla="*/ 6203853 w 8916572"/>
              <a:gd name="connsiteY35" fmla="*/ 6567072 h 6681959"/>
              <a:gd name="connsiteX36" fmla="*/ 3657600 w 8916572"/>
              <a:gd name="connsiteY36" fmla="*/ 6370124 h 6681959"/>
              <a:gd name="connsiteX37" fmla="*/ 3643533 w 8916572"/>
              <a:gd name="connsiteY37" fmla="*/ 6356057 h 6681959"/>
              <a:gd name="connsiteX38" fmla="*/ 900333 w 8916572"/>
              <a:gd name="connsiteY38" fmla="*/ 6679614 h 6681959"/>
              <a:gd name="connsiteX39" fmla="*/ 1139483 w 8916572"/>
              <a:gd name="connsiteY39" fmla="*/ 6341989 h 6681959"/>
              <a:gd name="connsiteX40" fmla="*/ 675249 w 8916572"/>
              <a:gd name="connsiteY40" fmla="*/ 6356057 h 6681959"/>
              <a:gd name="connsiteX41" fmla="*/ 956603 w 8916572"/>
              <a:gd name="connsiteY41" fmla="*/ 6088771 h 6681959"/>
              <a:gd name="connsiteX42" fmla="*/ 703385 w 8916572"/>
              <a:gd name="connsiteY42" fmla="*/ 6088771 h 6681959"/>
              <a:gd name="connsiteX43" fmla="*/ 970671 w 8916572"/>
              <a:gd name="connsiteY43" fmla="*/ 5723011 h 6681959"/>
              <a:gd name="connsiteX44" fmla="*/ 211016 w 8916572"/>
              <a:gd name="connsiteY44" fmla="*/ 6074703 h 6681959"/>
              <a:gd name="connsiteX45" fmla="*/ 478302 w 8916572"/>
              <a:gd name="connsiteY45" fmla="*/ 5652672 h 6681959"/>
              <a:gd name="connsiteX46" fmla="*/ 196948 w 8916572"/>
              <a:gd name="connsiteY46" fmla="*/ 5723011 h 6681959"/>
              <a:gd name="connsiteX47" fmla="*/ 534573 w 8916572"/>
              <a:gd name="connsiteY47" fmla="*/ 5357251 h 6681959"/>
              <a:gd name="connsiteX48" fmla="*/ 239151 w 8916572"/>
              <a:gd name="connsiteY48" fmla="*/ 5343183 h 6681959"/>
              <a:gd name="connsiteX49" fmla="*/ 506437 w 8916572"/>
              <a:gd name="connsiteY49" fmla="*/ 4161497 h 6681959"/>
              <a:gd name="connsiteX50" fmla="*/ 225083 w 8916572"/>
              <a:gd name="connsiteY50" fmla="*/ 2965743 h 6681959"/>
              <a:gd name="connsiteX51" fmla="*/ 590843 w 8916572"/>
              <a:gd name="connsiteY51" fmla="*/ 1685583 h 6681959"/>
              <a:gd name="connsiteX52" fmla="*/ 140677 w 8916572"/>
              <a:gd name="connsiteY52" fmla="*/ 925928 h 6681959"/>
              <a:gd name="connsiteX53" fmla="*/ 548640 w 8916572"/>
              <a:gd name="connsiteY53" fmla="*/ 1052537 h 6681959"/>
              <a:gd name="connsiteX54" fmla="*/ 0 w 8916572"/>
              <a:gd name="connsiteY54" fmla="*/ 517964 h 6681959"/>
              <a:gd name="connsiteX0" fmla="*/ 0 w 8916572"/>
              <a:gd name="connsiteY0" fmla="*/ 517964 h 6681959"/>
              <a:gd name="connsiteX1" fmla="*/ 548640 w 8916572"/>
              <a:gd name="connsiteY1" fmla="*/ 771183 h 6681959"/>
              <a:gd name="connsiteX2" fmla="*/ 464234 w 8916572"/>
              <a:gd name="connsiteY2" fmla="*/ 138137 h 6681959"/>
              <a:gd name="connsiteX3" fmla="*/ 886265 w 8916572"/>
              <a:gd name="connsiteY3" fmla="*/ 321017 h 6681959"/>
              <a:gd name="connsiteX4" fmla="*/ 1209822 w 8916572"/>
              <a:gd name="connsiteY4" fmla="*/ 110001 h 6681959"/>
              <a:gd name="connsiteX5" fmla="*/ 1828800 w 8916572"/>
              <a:gd name="connsiteY5" fmla="*/ 67798 h 6681959"/>
              <a:gd name="connsiteX6" fmla="*/ 3474720 w 8916572"/>
              <a:gd name="connsiteY6" fmla="*/ 34974 h 6681959"/>
              <a:gd name="connsiteX7" fmla="*/ 4112456 w 8916572"/>
              <a:gd name="connsiteY7" fmla="*/ 277641 h 6681959"/>
              <a:gd name="connsiteX8" fmla="*/ 5106573 w 8916572"/>
              <a:gd name="connsiteY8" fmla="*/ 138137 h 6681959"/>
              <a:gd name="connsiteX9" fmla="*/ 6569613 w 8916572"/>
              <a:gd name="connsiteY9" fmla="*/ 180340 h 6681959"/>
              <a:gd name="connsiteX10" fmla="*/ 6850966 w 8916572"/>
              <a:gd name="connsiteY10" fmla="*/ 335084 h 6681959"/>
              <a:gd name="connsiteX11" fmla="*/ 7244862 w 8916572"/>
              <a:gd name="connsiteY11" fmla="*/ 110001 h 6681959"/>
              <a:gd name="connsiteX12" fmla="*/ 7272997 w 8916572"/>
              <a:gd name="connsiteY12" fmla="*/ 349152 h 6681959"/>
              <a:gd name="connsiteX13" fmla="*/ 7568419 w 8916572"/>
              <a:gd name="connsiteY13" fmla="*/ 194408 h 6681959"/>
              <a:gd name="connsiteX14" fmla="*/ 7582486 w 8916572"/>
              <a:gd name="connsiteY14" fmla="*/ 405423 h 6681959"/>
              <a:gd name="connsiteX15" fmla="*/ 7751299 w 8916572"/>
              <a:gd name="connsiteY15" fmla="*/ 250678 h 6681959"/>
              <a:gd name="connsiteX16" fmla="*/ 7709096 w 8916572"/>
              <a:gd name="connsiteY16" fmla="*/ 672709 h 6681959"/>
              <a:gd name="connsiteX17" fmla="*/ 8271803 w 8916572"/>
              <a:gd name="connsiteY17" fmla="*/ 124069 h 6681959"/>
              <a:gd name="connsiteX18" fmla="*/ 8074856 w 8916572"/>
              <a:gd name="connsiteY18" fmla="*/ 644574 h 6681959"/>
              <a:gd name="connsiteX19" fmla="*/ 8496886 w 8916572"/>
              <a:gd name="connsiteY19" fmla="*/ 517964 h 6681959"/>
              <a:gd name="connsiteX20" fmla="*/ 8356209 w 8916572"/>
              <a:gd name="connsiteY20" fmla="*/ 855589 h 6681959"/>
              <a:gd name="connsiteX21" fmla="*/ 8623496 w 8916572"/>
              <a:gd name="connsiteY21" fmla="*/ 1544906 h 6681959"/>
              <a:gd name="connsiteX22" fmla="*/ 8731348 w 8916572"/>
              <a:gd name="connsiteY22" fmla="*/ 1780540 h 6681959"/>
              <a:gd name="connsiteX23" fmla="*/ 8807548 w 8916572"/>
              <a:gd name="connsiteY23" fmla="*/ 2023208 h 6681959"/>
              <a:gd name="connsiteX24" fmla="*/ 8591843 w 8916572"/>
              <a:gd name="connsiteY24" fmla="*/ 2360832 h 6681959"/>
              <a:gd name="connsiteX25" fmla="*/ 8314006 w 8916572"/>
              <a:gd name="connsiteY25" fmla="*/ 3007946 h 6681959"/>
              <a:gd name="connsiteX26" fmla="*/ 8862646 w 8916572"/>
              <a:gd name="connsiteY26" fmla="*/ 3598789 h 6681959"/>
              <a:gd name="connsiteX27" fmla="*/ 8637563 w 8916572"/>
              <a:gd name="connsiteY27" fmla="*/ 5807417 h 6681959"/>
              <a:gd name="connsiteX28" fmla="*/ 8356209 w 8916572"/>
              <a:gd name="connsiteY28" fmla="*/ 5891823 h 6681959"/>
              <a:gd name="connsiteX29" fmla="*/ 8595360 w 8916572"/>
              <a:gd name="connsiteY29" fmla="*/ 6313854 h 6681959"/>
              <a:gd name="connsiteX30" fmla="*/ 8159262 w 8916572"/>
              <a:gd name="connsiteY30" fmla="*/ 6116906 h 6681959"/>
              <a:gd name="connsiteX31" fmla="*/ 8173329 w 8916572"/>
              <a:gd name="connsiteY31" fmla="*/ 6412328 h 6681959"/>
              <a:gd name="connsiteX32" fmla="*/ 7877908 w 8916572"/>
              <a:gd name="connsiteY32" fmla="*/ 6145041 h 6681959"/>
              <a:gd name="connsiteX33" fmla="*/ 7807569 w 8916572"/>
              <a:gd name="connsiteY33" fmla="*/ 6412328 h 6681959"/>
              <a:gd name="connsiteX34" fmla="*/ 6850966 w 8916572"/>
              <a:gd name="connsiteY34" fmla="*/ 6356057 h 6681959"/>
              <a:gd name="connsiteX35" fmla="*/ 6203853 w 8916572"/>
              <a:gd name="connsiteY35" fmla="*/ 6567072 h 6681959"/>
              <a:gd name="connsiteX36" fmla="*/ 3657600 w 8916572"/>
              <a:gd name="connsiteY36" fmla="*/ 6370124 h 6681959"/>
              <a:gd name="connsiteX37" fmla="*/ 3643533 w 8916572"/>
              <a:gd name="connsiteY37" fmla="*/ 6356057 h 6681959"/>
              <a:gd name="connsiteX38" fmla="*/ 900333 w 8916572"/>
              <a:gd name="connsiteY38" fmla="*/ 6679614 h 6681959"/>
              <a:gd name="connsiteX39" fmla="*/ 1139483 w 8916572"/>
              <a:gd name="connsiteY39" fmla="*/ 6341989 h 6681959"/>
              <a:gd name="connsiteX40" fmla="*/ 675249 w 8916572"/>
              <a:gd name="connsiteY40" fmla="*/ 6356057 h 6681959"/>
              <a:gd name="connsiteX41" fmla="*/ 956603 w 8916572"/>
              <a:gd name="connsiteY41" fmla="*/ 6088771 h 6681959"/>
              <a:gd name="connsiteX42" fmla="*/ 703385 w 8916572"/>
              <a:gd name="connsiteY42" fmla="*/ 6088771 h 6681959"/>
              <a:gd name="connsiteX43" fmla="*/ 970671 w 8916572"/>
              <a:gd name="connsiteY43" fmla="*/ 5723011 h 6681959"/>
              <a:gd name="connsiteX44" fmla="*/ 211016 w 8916572"/>
              <a:gd name="connsiteY44" fmla="*/ 6074703 h 6681959"/>
              <a:gd name="connsiteX45" fmla="*/ 478302 w 8916572"/>
              <a:gd name="connsiteY45" fmla="*/ 5652672 h 6681959"/>
              <a:gd name="connsiteX46" fmla="*/ 196948 w 8916572"/>
              <a:gd name="connsiteY46" fmla="*/ 5723011 h 6681959"/>
              <a:gd name="connsiteX47" fmla="*/ 534573 w 8916572"/>
              <a:gd name="connsiteY47" fmla="*/ 5357251 h 6681959"/>
              <a:gd name="connsiteX48" fmla="*/ 239151 w 8916572"/>
              <a:gd name="connsiteY48" fmla="*/ 5343183 h 6681959"/>
              <a:gd name="connsiteX49" fmla="*/ 506437 w 8916572"/>
              <a:gd name="connsiteY49" fmla="*/ 4161497 h 6681959"/>
              <a:gd name="connsiteX50" fmla="*/ 225083 w 8916572"/>
              <a:gd name="connsiteY50" fmla="*/ 2965743 h 6681959"/>
              <a:gd name="connsiteX51" fmla="*/ 590843 w 8916572"/>
              <a:gd name="connsiteY51" fmla="*/ 1685583 h 6681959"/>
              <a:gd name="connsiteX52" fmla="*/ 140677 w 8916572"/>
              <a:gd name="connsiteY52" fmla="*/ 925928 h 6681959"/>
              <a:gd name="connsiteX53" fmla="*/ 548640 w 8916572"/>
              <a:gd name="connsiteY53" fmla="*/ 1052537 h 6681959"/>
              <a:gd name="connsiteX54" fmla="*/ 0 w 8916572"/>
              <a:gd name="connsiteY54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1544906 h 6681959"/>
              <a:gd name="connsiteX22" fmla="*/ 8731348 w 8884920"/>
              <a:gd name="connsiteY22" fmla="*/ 1780540 h 6681959"/>
              <a:gd name="connsiteX23" fmla="*/ 8807548 w 8884920"/>
              <a:gd name="connsiteY23" fmla="*/ 2023208 h 6681959"/>
              <a:gd name="connsiteX24" fmla="*/ 8591843 w 8884920"/>
              <a:gd name="connsiteY24" fmla="*/ 2360832 h 6681959"/>
              <a:gd name="connsiteX25" fmla="*/ 8771206 w 8884920"/>
              <a:gd name="connsiteY25" fmla="*/ 3007946 h 6681959"/>
              <a:gd name="connsiteX26" fmla="*/ 8862646 w 8884920"/>
              <a:gd name="connsiteY26" fmla="*/ 3598789 h 6681959"/>
              <a:gd name="connsiteX27" fmla="*/ 8637563 w 8884920"/>
              <a:gd name="connsiteY27" fmla="*/ 5807417 h 6681959"/>
              <a:gd name="connsiteX28" fmla="*/ 8356209 w 8884920"/>
              <a:gd name="connsiteY28" fmla="*/ 5891823 h 6681959"/>
              <a:gd name="connsiteX29" fmla="*/ 8595360 w 8884920"/>
              <a:gd name="connsiteY29" fmla="*/ 6313854 h 6681959"/>
              <a:gd name="connsiteX30" fmla="*/ 8159262 w 8884920"/>
              <a:gd name="connsiteY30" fmla="*/ 6116906 h 6681959"/>
              <a:gd name="connsiteX31" fmla="*/ 8173329 w 8884920"/>
              <a:gd name="connsiteY31" fmla="*/ 6412328 h 6681959"/>
              <a:gd name="connsiteX32" fmla="*/ 7877908 w 8884920"/>
              <a:gd name="connsiteY32" fmla="*/ 6145041 h 6681959"/>
              <a:gd name="connsiteX33" fmla="*/ 7807569 w 8884920"/>
              <a:gd name="connsiteY33" fmla="*/ 6412328 h 6681959"/>
              <a:gd name="connsiteX34" fmla="*/ 6850966 w 8884920"/>
              <a:gd name="connsiteY34" fmla="*/ 6356057 h 6681959"/>
              <a:gd name="connsiteX35" fmla="*/ 6203853 w 8884920"/>
              <a:gd name="connsiteY35" fmla="*/ 6567072 h 6681959"/>
              <a:gd name="connsiteX36" fmla="*/ 3657600 w 8884920"/>
              <a:gd name="connsiteY36" fmla="*/ 6370124 h 6681959"/>
              <a:gd name="connsiteX37" fmla="*/ 3643533 w 8884920"/>
              <a:gd name="connsiteY37" fmla="*/ 6356057 h 6681959"/>
              <a:gd name="connsiteX38" fmla="*/ 900333 w 8884920"/>
              <a:gd name="connsiteY38" fmla="*/ 6679614 h 6681959"/>
              <a:gd name="connsiteX39" fmla="*/ 1139483 w 8884920"/>
              <a:gd name="connsiteY39" fmla="*/ 6341989 h 6681959"/>
              <a:gd name="connsiteX40" fmla="*/ 675249 w 8884920"/>
              <a:gd name="connsiteY40" fmla="*/ 6356057 h 6681959"/>
              <a:gd name="connsiteX41" fmla="*/ 956603 w 8884920"/>
              <a:gd name="connsiteY41" fmla="*/ 6088771 h 6681959"/>
              <a:gd name="connsiteX42" fmla="*/ 703385 w 8884920"/>
              <a:gd name="connsiteY42" fmla="*/ 6088771 h 6681959"/>
              <a:gd name="connsiteX43" fmla="*/ 970671 w 8884920"/>
              <a:gd name="connsiteY43" fmla="*/ 5723011 h 6681959"/>
              <a:gd name="connsiteX44" fmla="*/ 211016 w 8884920"/>
              <a:gd name="connsiteY44" fmla="*/ 6074703 h 6681959"/>
              <a:gd name="connsiteX45" fmla="*/ 478302 w 8884920"/>
              <a:gd name="connsiteY45" fmla="*/ 5652672 h 6681959"/>
              <a:gd name="connsiteX46" fmla="*/ 196948 w 8884920"/>
              <a:gd name="connsiteY46" fmla="*/ 5723011 h 6681959"/>
              <a:gd name="connsiteX47" fmla="*/ 534573 w 8884920"/>
              <a:gd name="connsiteY47" fmla="*/ 5357251 h 6681959"/>
              <a:gd name="connsiteX48" fmla="*/ 239151 w 8884920"/>
              <a:gd name="connsiteY48" fmla="*/ 5343183 h 6681959"/>
              <a:gd name="connsiteX49" fmla="*/ 506437 w 8884920"/>
              <a:gd name="connsiteY49" fmla="*/ 4161497 h 6681959"/>
              <a:gd name="connsiteX50" fmla="*/ 225083 w 8884920"/>
              <a:gd name="connsiteY50" fmla="*/ 2965743 h 6681959"/>
              <a:gd name="connsiteX51" fmla="*/ 590843 w 8884920"/>
              <a:gd name="connsiteY51" fmla="*/ 1685583 h 6681959"/>
              <a:gd name="connsiteX52" fmla="*/ 140677 w 8884920"/>
              <a:gd name="connsiteY52" fmla="*/ 925928 h 6681959"/>
              <a:gd name="connsiteX53" fmla="*/ 548640 w 8884920"/>
              <a:gd name="connsiteY53" fmla="*/ 1052537 h 6681959"/>
              <a:gd name="connsiteX54" fmla="*/ 0 w 8884920"/>
              <a:gd name="connsiteY54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15449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1959"/>
              <a:gd name="connsiteX1" fmla="*/ 548640 w 8884920"/>
              <a:gd name="connsiteY1" fmla="*/ 771183 h 6681959"/>
              <a:gd name="connsiteX2" fmla="*/ 464234 w 8884920"/>
              <a:gd name="connsiteY2" fmla="*/ 138137 h 6681959"/>
              <a:gd name="connsiteX3" fmla="*/ 886265 w 8884920"/>
              <a:gd name="connsiteY3" fmla="*/ 321017 h 6681959"/>
              <a:gd name="connsiteX4" fmla="*/ 1209822 w 8884920"/>
              <a:gd name="connsiteY4" fmla="*/ 110001 h 6681959"/>
              <a:gd name="connsiteX5" fmla="*/ 1828800 w 8884920"/>
              <a:gd name="connsiteY5" fmla="*/ 67798 h 6681959"/>
              <a:gd name="connsiteX6" fmla="*/ 3474720 w 8884920"/>
              <a:gd name="connsiteY6" fmla="*/ 34974 h 6681959"/>
              <a:gd name="connsiteX7" fmla="*/ 4112456 w 8884920"/>
              <a:gd name="connsiteY7" fmla="*/ 277641 h 6681959"/>
              <a:gd name="connsiteX8" fmla="*/ 5106573 w 8884920"/>
              <a:gd name="connsiteY8" fmla="*/ 138137 h 6681959"/>
              <a:gd name="connsiteX9" fmla="*/ 6569613 w 8884920"/>
              <a:gd name="connsiteY9" fmla="*/ 180340 h 6681959"/>
              <a:gd name="connsiteX10" fmla="*/ 6850966 w 8884920"/>
              <a:gd name="connsiteY10" fmla="*/ 335084 h 6681959"/>
              <a:gd name="connsiteX11" fmla="*/ 7244862 w 8884920"/>
              <a:gd name="connsiteY11" fmla="*/ 110001 h 6681959"/>
              <a:gd name="connsiteX12" fmla="*/ 7272997 w 8884920"/>
              <a:gd name="connsiteY12" fmla="*/ 349152 h 6681959"/>
              <a:gd name="connsiteX13" fmla="*/ 7568419 w 8884920"/>
              <a:gd name="connsiteY13" fmla="*/ 194408 h 6681959"/>
              <a:gd name="connsiteX14" fmla="*/ 7582486 w 8884920"/>
              <a:gd name="connsiteY14" fmla="*/ 405423 h 6681959"/>
              <a:gd name="connsiteX15" fmla="*/ 7751299 w 8884920"/>
              <a:gd name="connsiteY15" fmla="*/ 250678 h 6681959"/>
              <a:gd name="connsiteX16" fmla="*/ 7709096 w 8884920"/>
              <a:gd name="connsiteY16" fmla="*/ 672709 h 6681959"/>
              <a:gd name="connsiteX17" fmla="*/ 8271803 w 8884920"/>
              <a:gd name="connsiteY17" fmla="*/ 124069 h 6681959"/>
              <a:gd name="connsiteX18" fmla="*/ 8074856 w 8884920"/>
              <a:gd name="connsiteY18" fmla="*/ 644574 h 6681959"/>
              <a:gd name="connsiteX19" fmla="*/ 8496886 w 8884920"/>
              <a:gd name="connsiteY19" fmla="*/ 517964 h 6681959"/>
              <a:gd name="connsiteX20" fmla="*/ 8356209 w 8884920"/>
              <a:gd name="connsiteY20" fmla="*/ 855589 h 6681959"/>
              <a:gd name="connsiteX21" fmla="*/ 8623496 w 8884920"/>
              <a:gd name="connsiteY21" fmla="*/ 859106 h 6681959"/>
              <a:gd name="connsiteX22" fmla="*/ 8852096 w 8884920"/>
              <a:gd name="connsiteY22" fmla="*/ 582441 h 6681959"/>
              <a:gd name="connsiteX23" fmla="*/ 8731348 w 8884920"/>
              <a:gd name="connsiteY23" fmla="*/ 1780540 h 6681959"/>
              <a:gd name="connsiteX24" fmla="*/ 8807548 w 8884920"/>
              <a:gd name="connsiteY24" fmla="*/ 2023208 h 6681959"/>
              <a:gd name="connsiteX25" fmla="*/ 8591843 w 8884920"/>
              <a:gd name="connsiteY25" fmla="*/ 2360832 h 6681959"/>
              <a:gd name="connsiteX26" fmla="*/ 8771206 w 8884920"/>
              <a:gd name="connsiteY26" fmla="*/ 3007946 h 6681959"/>
              <a:gd name="connsiteX27" fmla="*/ 8862646 w 8884920"/>
              <a:gd name="connsiteY27" fmla="*/ 3598789 h 6681959"/>
              <a:gd name="connsiteX28" fmla="*/ 8637563 w 8884920"/>
              <a:gd name="connsiteY28" fmla="*/ 5807417 h 6681959"/>
              <a:gd name="connsiteX29" fmla="*/ 8356209 w 8884920"/>
              <a:gd name="connsiteY29" fmla="*/ 5891823 h 6681959"/>
              <a:gd name="connsiteX30" fmla="*/ 8595360 w 8884920"/>
              <a:gd name="connsiteY30" fmla="*/ 6313854 h 6681959"/>
              <a:gd name="connsiteX31" fmla="*/ 8159262 w 8884920"/>
              <a:gd name="connsiteY31" fmla="*/ 6116906 h 6681959"/>
              <a:gd name="connsiteX32" fmla="*/ 8173329 w 8884920"/>
              <a:gd name="connsiteY32" fmla="*/ 6412328 h 6681959"/>
              <a:gd name="connsiteX33" fmla="*/ 7877908 w 8884920"/>
              <a:gd name="connsiteY33" fmla="*/ 6145041 h 6681959"/>
              <a:gd name="connsiteX34" fmla="*/ 7807569 w 8884920"/>
              <a:gd name="connsiteY34" fmla="*/ 6412328 h 6681959"/>
              <a:gd name="connsiteX35" fmla="*/ 6850966 w 8884920"/>
              <a:gd name="connsiteY35" fmla="*/ 6356057 h 6681959"/>
              <a:gd name="connsiteX36" fmla="*/ 6203853 w 8884920"/>
              <a:gd name="connsiteY36" fmla="*/ 6567072 h 6681959"/>
              <a:gd name="connsiteX37" fmla="*/ 3657600 w 8884920"/>
              <a:gd name="connsiteY37" fmla="*/ 6370124 h 6681959"/>
              <a:gd name="connsiteX38" fmla="*/ 3643533 w 8884920"/>
              <a:gd name="connsiteY38" fmla="*/ 6356057 h 6681959"/>
              <a:gd name="connsiteX39" fmla="*/ 900333 w 8884920"/>
              <a:gd name="connsiteY39" fmla="*/ 6679614 h 6681959"/>
              <a:gd name="connsiteX40" fmla="*/ 1139483 w 8884920"/>
              <a:gd name="connsiteY40" fmla="*/ 6341989 h 6681959"/>
              <a:gd name="connsiteX41" fmla="*/ 675249 w 8884920"/>
              <a:gd name="connsiteY41" fmla="*/ 6356057 h 6681959"/>
              <a:gd name="connsiteX42" fmla="*/ 956603 w 8884920"/>
              <a:gd name="connsiteY42" fmla="*/ 6088771 h 6681959"/>
              <a:gd name="connsiteX43" fmla="*/ 703385 w 8884920"/>
              <a:gd name="connsiteY43" fmla="*/ 6088771 h 6681959"/>
              <a:gd name="connsiteX44" fmla="*/ 970671 w 8884920"/>
              <a:gd name="connsiteY44" fmla="*/ 5723011 h 6681959"/>
              <a:gd name="connsiteX45" fmla="*/ 211016 w 8884920"/>
              <a:gd name="connsiteY45" fmla="*/ 6074703 h 6681959"/>
              <a:gd name="connsiteX46" fmla="*/ 478302 w 8884920"/>
              <a:gd name="connsiteY46" fmla="*/ 5652672 h 6681959"/>
              <a:gd name="connsiteX47" fmla="*/ 196948 w 8884920"/>
              <a:gd name="connsiteY47" fmla="*/ 5723011 h 6681959"/>
              <a:gd name="connsiteX48" fmla="*/ 534573 w 8884920"/>
              <a:gd name="connsiteY48" fmla="*/ 5357251 h 6681959"/>
              <a:gd name="connsiteX49" fmla="*/ 239151 w 8884920"/>
              <a:gd name="connsiteY49" fmla="*/ 5343183 h 6681959"/>
              <a:gd name="connsiteX50" fmla="*/ 506437 w 8884920"/>
              <a:gd name="connsiteY50" fmla="*/ 4161497 h 6681959"/>
              <a:gd name="connsiteX51" fmla="*/ 225083 w 8884920"/>
              <a:gd name="connsiteY51" fmla="*/ 2965743 h 6681959"/>
              <a:gd name="connsiteX52" fmla="*/ 590843 w 8884920"/>
              <a:gd name="connsiteY52" fmla="*/ 1685583 h 6681959"/>
              <a:gd name="connsiteX53" fmla="*/ 140677 w 8884920"/>
              <a:gd name="connsiteY53" fmla="*/ 925928 h 6681959"/>
              <a:gd name="connsiteX54" fmla="*/ 548640 w 8884920"/>
              <a:gd name="connsiteY54" fmla="*/ 1052537 h 6681959"/>
              <a:gd name="connsiteX55" fmla="*/ 0 w 8884920"/>
              <a:gd name="connsiteY55" fmla="*/ 517964 h 6681959"/>
              <a:gd name="connsiteX0" fmla="*/ 0 w 8884920"/>
              <a:gd name="connsiteY0" fmla="*/ 517964 h 6684303"/>
              <a:gd name="connsiteX1" fmla="*/ 548640 w 8884920"/>
              <a:gd name="connsiteY1" fmla="*/ 771183 h 6684303"/>
              <a:gd name="connsiteX2" fmla="*/ 464234 w 8884920"/>
              <a:gd name="connsiteY2" fmla="*/ 138137 h 6684303"/>
              <a:gd name="connsiteX3" fmla="*/ 886265 w 8884920"/>
              <a:gd name="connsiteY3" fmla="*/ 321017 h 6684303"/>
              <a:gd name="connsiteX4" fmla="*/ 1209822 w 8884920"/>
              <a:gd name="connsiteY4" fmla="*/ 110001 h 6684303"/>
              <a:gd name="connsiteX5" fmla="*/ 1828800 w 8884920"/>
              <a:gd name="connsiteY5" fmla="*/ 67798 h 6684303"/>
              <a:gd name="connsiteX6" fmla="*/ 3474720 w 8884920"/>
              <a:gd name="connsiteY6" fmla="*/ 34974 h 6684303"/>
              <a:gd name="connsiteX7" fmla="*/ 4112456 w 8884920"/>
              <a:gd name="connsiteY7" fmla="*/ 277641 h 6684303"/>
              <a:gd name="connsiteX8" fmla="*/ 5106573 w 8884920"/>
              <a:gd name="connsiteY8" fmla="*/ 138137 h 6684303"/>
              <a:gd name="connsiteX9" fmla="*/ 6569613 w 8884920"/>
              <a:gd name="connsiteY9" fmla="*/ 180340 h 6684303"/>
              <a:gd name="connsiteX10" fmla="*/ 6850966 w 8884920"/>
              <a:gd name="connsiteY10" fmla="*/ 335084 h 6684303"/>
              <a:gd name="connsiteX11" fmla="*/ 7244862 w 8884920"/>
              <a:gd name="connsiteY11" fmla="*/ 110001 h 6684303"/>
              <a:gd name="connsiteX12" fmla="*/ 7272997 w 8884920"/>
              <a:gd name="connsiteY12" fmla="*/ 349152 h 6684303"/>
              <a:gd name="connsiteX13" fmla="*/ 7568419 w 8884920"/>
              <a:gd name="connsiteY13" fmla="*/ 194408 h 6684303"/>
              <a:gd name="connsiteX14" fmla="*/ 7582486 w 8884920"/>
              <a:gd name="connsiteY14" fmla="*/ 405423 h 6684303"/>
              <a:gd name="connsiteX15" fmla="*/ 7751299 w 8884920"/>
              <a:gd name="connsiteY15" fmla="*/ 250678 h 6684303"/>
              <a:gd name="connsiteX16" fmla="*/ 7709096 w 8884920"/>
              <a:gd name="connsiteY16" fmla="*/ 672709 h 6684303"/>
              <a:gd name="connsiteX17" fmla="*/ 8271803 w 8884920"/>
              <a:gd name="connsiteY17" fmla="*/ 124069 h 6684303"/>
              <a:gd name="connsiteX18" fmla="*/ 8074856 w 8884920"/>
              <a:gd name="connsiteY18" fmla="*/ 644574 h 6684303"/>
              <a:gd name="connsiteX19" fmla="*/ 8496886 w 8884920"/>
              <a:gd name="connsiteY19" fmla="*/ 517964 h 6684303"/>
              <a:gd name="connsiteX20" fmla="*/ 8356209 w 8884920"/>
              <a:gd name="connsiteY20" fmla="*/ 855589 h 6684303"/>
              <a:gd name="connsiteX21" fmla="*/ 8623496 w 8884920"/>
              <a:gd name="connsiteY21" fmla="*/ 859106 h 6684303"/>
              <a:gd name="connsiteX22" fmla="*/ 8852096 w 8884920"/>
              <a:gd name="connsiteY22" fmla="*/ 582441 h 6684303"/>
              <a:gd name="connsiteX23" fmla="*/ 8731348 w 8884920"/>
              <a:gd name="connsiteY23" fmla="*/ 1780540 h 6684303"/>
              <a:gd name="connsiteX24" fmla="*/ 8807548 w 8884920"/>
              <a:gd name="connsiteY24" fmla="*/ 2023208 h 6684303"/>
              <a:gd name="connsiteX25" fmla="*/ 8591843 w 8884920"/>
              <a:gd name="connsiteY25" fmla="*/ 2360832 h 6684303"/>
              <a:gd name="connsiteX26" fmla="*/ 8771206 w 8884920"/>
              <a:gd name="connsiteY26" fmla="*/ 3007946 h 6684303"/>
              <a:gd name="connsiteX27" fmla="*/ 8862646 w 8884920"/>
              <a:gd name="connsiteY27" fmla="*/ 3598789 h 6684303"/>
              <a:gd name="connsiteX28" fmla="*/ 8637563 w 8884920"/>
              <a:gd name="connsiteY28" fmla="*/ 5807417 h 6684303"/>
              <a:gd name="connsiteX29" fmla="*/ 8356209 w 8884920"/>
              <a:gd name="connsiteY29" fmla="*/ 5891823 h 6684303"/>
              <a:gd name="connsiteX30" fmla="*/ 8595360 w 8884920"/>
              <a:gd name="connsiteY30" fmla="*/ 6313854 h 6684303"/>
              <a:gd name="connsiteX31" fmla="*/ 8159262 w 8884920"/>
              <a:gd name="connsiteY31" fmla="*/ 6116906 h 6684303"/>
              <a:gd name="connsiteX32" fmla="*/ 8173329 w 8884920"/>
              <a:gd name="connsiteY32" fmla="*/ 6412328 h 6684303"/>
              <a:gd name="connsiteX33" fmla="*/ 7877908 w 8884920"/>
              <a:gd name="connsiteY33" fmla="*/ 6145041 h 6684303"/>
              <a:gd name="connsiteX34" fmla="*/ 7807569 w 8884920"/>
              <a:gd name="connsiteY34" fmla="*/ 6412328 h 6684303"/>
              <a:gd name="connsiteX35" fmla="*/ 6850966 w 8884920"/>
              <a:gd name="connsiteY35" fmla="*/ 6356057 h 6684303"/>
              <a:gd name="connsiteX36" fmla="*/ 6203853 w 8884920"/>
              <a:gd name="connsiteY36" fmla="*/ 6567072 h 6684303"/>
              <a:gd name="connsiteX37" fmla="*/ 3657600 w 8884920"/>
              <a:gd name="connsiteY37" fmla="*/ 6370124 h 6684303"/>
              <a:gd name="connsiteX38" fmla="*/ 900333 w 8884920"/>
              <a:gd name="connsiteY38" fmla="*/ 6679614 h 6684303"/>
              <a:gd name="connsiteX39" fmla="*/ 1139483 w 8884920"/>
              <a:gd name="connsiteY39" fmla="*/ 6341989 h 6684303"/>
              <a:gd name="connsiteX40" fmla="*/ 675249 w 8884920"/>
              <a:gd name="connsiteY40" fmla="*/ 6356057 h 6684303"/>
              <a:gd name="connsiteX41" fmla="*/ 956603 w 8884920"/>
              <a:gd name="connsiteY41" fmla="*/ 6088771 h 6684303"/>
              <a:gd name="connsiteX42" fmla="*/ 703385 w 8884920"/>
              <a:gd name="connsiteY42" fmla="*/ 6088771 h 6684303"/>
              <a:gd name="connsiteX43" fmla="*/ 970671 w 8884920"/>
              <a:gd name="connsiteY43" fmla="*/ 5723011 h 6684303"/>
              <a:gd name="connsiteX44" fmla="*/ 211016 w 8884920"/>
              <a:gd name="connsiteY44" fmla="*/ 6074703 h 6684303"/>
              <a:gd name="connsiteX45" fmla="*/ 478302 w 8884920"/>
              <a:gd name="connsiteY45" fmla="*/ 5652672 h 6684303"/>
              <a:gd name="connsiteX46" fmla="*/ 196948 w 8884920"/>
              <a:gd name="connsiteY46" fmla="*/ 5723011 h 6684303"/>
              <a:gd name="connsiteX47" fmla="*/ 534573 w 8884920"/>
              <a:gd name="connsiteY47" fmla="*/ 5357251 h 6684303"/>
              <a:gd name="connsiteX48" fmla="*/ 239151 w 8884920"/>
              <a:gd name="connsiteY48" fmla="*/ 5343183 h 6684303"/>
              <a:gd name="connsiteX49" fmla="*/ 506437 w 8884920"/>
              <a:gd name="connsiteY49" fmla="*/ 4161497 h 6684303"/>
              <a:gd name="connsiteX50" fmla="*/ 225083 w 8884920"/>
              <a:gd name="connsiteY50" fmla="*/ 2965743 h 6684303"/>
              <a:gd name="connsiteX51" fmla="*/ 590843 w 8884920"/>
              <a:gd name="connsiteY51" fmla="*/ 1685583 h 6684303"/>
              <a:gd name="connsiteX52" fmla="*/ 140677 w 8884920"/>
              <a:gd name="connsiteY52" fmla="*/ 925928 h 6684303"/>
              <a:gd name="connsiteX53" fmla="*/ 548640 w 8884920"/>
              <a:gd name="connsiteY53" fmla="*/ 1052537 h 6684303"/>
              <a:gd name="connsiteX54" fmla="*/ 0 w 8884920"/>
              <a:gd name="connsiteY54" fmla="*/ 517964 h 6684303"/>
              <a:gd name="connsiteX0" fmla="*/ 0 w 8884920"/>
              <a:gd name="connsiteY0" fmla="*/ 517964 h 6722334"/>
              <a:gd name="connsiteX1" fmla="*/ 548640 w 8884920"/>
              <a:gd name="connsiteY1" fmla="*/ 771183 h 6722334"/>
              <a:gd name="connsiteX2" fmla="*/ 464234 w 8884920"/>
              <a:gd name="connsiteY2" fmla="*/ 138137 h 6722334"/>
              <a:gd name="connsiteX3" fmla="*/ 886265 w 8884920"/>
              <a:gd name="connsiteY3" fmla="*/ 321017 h 6722334"/>
              <a:gd name="connsiteX4" fmla="*/ 1209822 w 8884920"/>
              <a:gd name="connsiteY4" fmla="*/ 110001 h 6722334"/>
              <a:gd name="connsiteX5" fmla="*/ 1828800 w 8884920"/>
              <a:gd name="connsiteY5" fmla="*/ 67798 h 6722334"/>
              <a:gd name="connsiteX6" fmla="*/ 3474720 w 8884920"/>
              <a:gd name="connsiteY6" fmla="*/ 34974 h 6722334"/>
              <a:gd name="connsiteX7" fmla="*/ 4112456 w 8884920"/>
              <a:gd name="connsiteY7" fmla="*/ 277641 h 6722334"/>
              <a:gd name="connsiteX8" fmla="*/ 5106573 w 8884920"/>
              <a:gd name="connsiteY8" fmla="*/ 138137 h 6722334"/>
              <a:gd name="connsiteX9" fmla="*/ 6569613 w 8884920"/>
              <a:gd name="connsiteY9" fmla="*/ 180340 h 6722334"/>
              <a:gd name="connsiteX10" fmla="*/ 6850966 w 8884920"/>
              <a:gd name="connsiteY10" fmla="*/ 335084 h 6722334"/>
              <a:gd name="connsiteX11" fmla="*/ 7244862 w 8884920"/>
              <a:gd name="connsiteY11" fmla="*/ 110001 h 6722334"/>
              <a:gd name="connsiteX12" fmla="*/ 7272997 w 8884920"/>
              <a:gd name="connsiteY12" fmla="*/ 349152 h 6722334"/>
              <a:gd name="connsiteX13" fmla="*/ 7568419 w 8884920"/>
              <a:gd name="connsiteY13" fmla="*/ 194408 h 6722334"/>
              <a:gd name="connsiteX14" fmla="*/ 7582486 w 8884920"/>
              <a:gd name="connsiteY14" fmla="*/ 405423 h 6722334"/>
              <a:gd name="connsiteX15" fmla="*/ 7751299 w 8884920"/>
              <a:gd name="connsiteY15" fmla="*/ 250678 h 6722334"/>
              <a:gd name="connsiteX16" fmla="*/ 7709096 w 8884920"/>
              <a:gd name="connsiteY16" fmla="*/ 672709 h 6722334"/>
              <a:gd name="connsiteX17" fmla="*/ 8271803 w 8884920"/>
              <a:gd name="connsiteY17" fmla="*/ 124069 h 6722334"/>
              <a:gd name="connsiteX18" fmla="*/ 8074856 w 8884920"/>
              <a:gd name="connsiteY18" fmla="*/ 644574 h 6722334"/>
              <a:gd name="connsiteX19" fmla="*/ 8496886 w 8884920"/>
              <a:gd name="connsiteY19" fmla="*/ 517964 h 6722334"/>
              <a:gd name="connsiteX20" fmla="*/ 8356209 w 8884920"/>
              <a:gd name="connsiteY20" fmla="*/ 855589 h 6722334"/>
              <a:gd name="connsiteX21" fmla="*/ 8623496 w 8884920"/>
              <a:gd name="connsiteY21" fmla="*/ 859106 h 6722334"/>
              <a:gd name="connsiteX22" fmla="*/ 8852096 w 8884920"/>
              <a:gd name="connsiteY22" fmla="*/ 582441 h 6722334"/>
              <a:gd name="connsiteX23" fmla="*/ 8731348 w 8884920"/>
              <a:gd name="connsiteY23" fmla="*/ 1780540 h 6722334"/>
              <a:gd name="connsiteX24" fmla="*/ 8807548 w 8884920"/>
              <a:gd name="connsiteY24" fmla="*/ 2023208 h 6722334"/>
              <a:gd name="connsiteX25" fmla="*/ 8591843 w 8884920"/>
              <a:gd name="connsiteY25" fmla="*/ 2360832 h 6722334"/>
              <a:gd name="connsiteX26" fmla="*/ 8771206 w 8884920"/>
              <a:gd name="connsiteY26" fmla="*/ 3007946 h 6722334"/>
              <a:gd name="connsiteX27" fmla="*/ 8862646 w 8884920"/>
              <a:gd name="connsiteY27" fmla="*/ 3598789 h 6722334"/>
              <a:gd name="connsiteX28" fmla="*/ 8637563 w 8884920"/>
              <a:gd name="connsiteY28" fmla="*/ 5807417 h 6722334"/>
              <a:gd name="connsiteX29" fmla="*/ 8356209 w 8884920"/>
              <a:gd name="connsiteY29" fmla="*/ 5891823 h 6722334"/>
              <a:gd name="connsiteX30" fmla="*/ 8595360 w 8884920"/>
              <a:gd name="connsiteY30" fmla="*/ 6313854 h 6722334"/>
              <a:gd name="connsiteX31" fmla="*/ 8159262 w 8884920"/>
              <a:gd name="connsiteY31" fmla="*/ 6116906 h 6722334"/>
              <a:gd name="connsiteX32" fmla="*/ 8173329 w 8884920"/>
              <a:gd name="connsiteY32" fmla="*/ 6412328 h 6722334"/>
              <a:gd name="connsiteX33" fmla="*/ 7877908 w 8884920"/>
              <a:gd name="connsiteY33" fmla="*/ 6145041 h 6722334"/>
              <a:gd name="connsiteX34" fmla="*/ 7807569 w 8884920"/>
              <a:gd name="connsiteY34" fmla="*/ 6412328 h 6722334"/>
              <a:gd name="connsiteX35" fmla="*/ 6850966 w 8884920"/>
              <a:gd name="connsiteY35" fmla="*/ 6356057 h 6722334"/>
              <a:gd name="connsiteX36" fmla="*/ 6203853 w 8884920"/>
              <a:gd name="connsiteY36" fmla="*/ 6567072 h 6722334"/>
              <a:gd name="connsiteX37" fmla="*/ 3657600 w 8884920"/>
              <a:gd name="connsiteY37" fmla="*/ 6370124 h 6722334"/>
              <a:gd name="connsiteX38" fmla="*/ 3643012 w 8884920"/>
              <a:gd name="connsiteY38" fmla="*/ 6598307 h 6722334"/>
              <a:gd name="connsiteX39" fmla="*/ 900333 w 8884920"/>
              <a:gd name="connsiteY39" fmla="*/ 6679614 h 6722334"/>
              <a:gd name="connsiteX40" fmla="*/ 1139483 w 8884920"/>
              <a:gd name="connsiteY40" fmla="*/ 6341989 h 6722334"/>
              <a:gd name="connsiteX41" fmla="*/ 675249 w 8884920"/>
              <a:gd name="connsiteY41" fmla="*/ 6356057 h 6722334"/>
              <a:gd name="connsiteX42" fmla="*/ 956603 w 8884920"/>
              <a:gd name="connsiteY42" fmla="*/ 6088771 h 6722334"/>
              <a:gd name="connsiteX43" fmla="*/ 703385 w 8884920"/>
              <a:gd name="connsiteY43" fmla="*/ 6088771 h 6722334"/>
              <a:gd name="connsiteX44" fmla="*/ 970671 w 8884920"/>
              <a:gd name="connsiteY44" fmla="*/ 5723011 h 6722334"/>
              <a:gd name="connsiteX45" fmla="*/ 211016 w 8884920"/>
              <a:gd name="connsiteY45" fmla="*/ 6074703 h 6722334"/>
              <a:gd name="connsiteX46" fmla="*/ 478302 w 8884920"/>
              <a:gd name="connsiteY46" fmla="*/ 5652672 h 6722334"/>
              <a:gd name="connsiteX47" fmla="*/ 196948 w 8884920"/>
              <a:gd name="connsiteY47" fmla="*/ 5723011 h 6722334"/>
              <a:gd name="connsiteX48" fmla="*/ 534573 w 8884920"/>
              <a:gd name="connsiteY48" fmla="*/ 5357251 h 6722334"/>
              <a:gd name="connsiteX49" fmla="*/ 239151 w 8884920"/>
              <a:gd name="connsiteY49" fmla="*/ 5343183 h 6722334"/>
              <a:gd name="connsiteX50" fmla="*/ 506437 w 8884920"/>
              <a:gd name="connsiteY50" fmla="*/ 4161497 h 6722334"/>
              <a:gd name="connsiteX51" fmla="*/ 225083 w 8884920"/>
              <a:gd name="connsiteY51" fmla="*/ 2965743 h 6722334"/>
              <a:gd name="connsiteX52" fmla="*/ 590843 w 8884920"/>
              <a:gd name="connsiteY52" fmla="*/ 1685583 h 6722334"/>
              <a:gd name="connsiteX53" fmla="*/ 140677 w 8884920"/>
              <a:gd name="connsiteY53" fmla="*/ 925928 h 6722334"/>
              <a:gd name="connsiteX54" fmla="*/ 548640 w 8884920"/>
              <a:gd name="connsiteY54" fmla="*/ 1052537 h 6722334"/>
              <a:gd name="connsiteX55" fmla="*/ 0 w 8884920"/>
              <a:gd name="connsiteY55" fmla="*/ 517964 h 6722334"/>
              <a:gd name="connsiteX0" fmla="*/ 0 w 8884920"/>
              <a:gd name="connsiteY0" fmla="*/ 517964 h 6722362"/>
              <a:gd name="connsiteX1" fmla="*/ 548640 w 8884920"/>
              <a:gd name="connsiteY1" fmla="*/ 771183 h 6722362"/>
              <a:gd name="connsiteX2" fmla="*/ 464234 w 8884920"/>
              <a:gd name="connsiteY2" fmla="*/ 138137 h 6722362"/>
              <a:gd name="connsiteX3" fmla="*/ 886265 w 8884920"/>
              <a:gd name="connsiteY3" fmla="*/ 321017 h 6722362"/>
              <a:gd name="connsiteX4" fmla="*/ 1209822 w 8884920"/>
              <a:gd name="connsiteY4" fmla="*/ 110001 h 6722362"/>
              <a:gd name="connsiteX5" fmla="*/ 1828800 w 8884920"/>
              <a:gd name="connsiteY5" fmla="*/ 67798 h 6722362"/>
              <a:gd name="connsiteX6" fmla="*/ 3474720 w 8884920"/>
              <a:gd name="connsiteY6" fmla="*/ 34974 h 6722362"/>
              <a:gd name="connsiteX7" fmla="*/ 4112456 w 8884920"/>
              <a:gd name="connsiteY7" fmla="*/ 277641 h 6722362"/>
              <a:gd name="connsiteX8" fmla="*/ 5106573 w 8884920"/>
              <a:gd name="connsiteY8" fmla="*/ 138137 h 6722362"/>
              <a:gd name="connsiteX9" fmla="*/ 6569613 w 8884920"/>
              <a:gd name="connsiteY9" fmla="*/ 180340 h 6722362"/>
              <a:gd name="connsiteX10" fmla="*/ 6850966 w 8884920"/>
              <a:gd name="connsiteY10" fmla="*/ 335084 h 6722362"/>
              <a:gd name="connsiteX11" fmla="*/ 7244862 w 8884920"/>
              <a:gd name="connsiteY11" fmla="*/ 110001 h 6722362"/>
              <a:gd name="connsiteX12" fmla="*/ 7272997 w 8884920"/>
              <a:gd name="connsiteY12" fmla="*/ 349152 h 6722362"/>
              <a:gd name="connsiteX13" fmla="*/ 7568419 w 8884920"/>
              <a:gd name="connsiteY13" fmla="*/ 194408 h 6722362"/>
              <a:gd name="connsiteX14" fmla="*/ 7582486 w 8884920"/>
              <a:gd name="connsiteY14" fmla="*/ 405423 h 6722362"/>
              <a:gd name="connsiteX15" fmla="*/ 7751299 w 8884920"/>
              <a:gd name="connsiteY15" fmla="*/ 250678 h 6722362"/>
              <a:gd name="connsiteX16" fmla="*/ 7709096 w 8884920"/>
              <a:gd name="connsiteY16" fmla="*/ 672709 h 6722362"/>
              <a:gd name="connsiteX17" fmla="*/ 8271803 w 8884920"/>
              <a:gd name="connsiteY17" fmla="*/ 124069 h 6722362"/>
              <a:gd name="connsiteX18" fmla="*/ 8074856 w 8884920"/>
              <a:gd name="connsiteY18" fmla="*/ 644574 h 6722362"/>
              <a:gd name="connsiteX19" fmla="*/ 8496886 w 8884920"/>
              <a:gd name="connsiteY19" fmla="*/ 517964 h 6722362"/>
              <a:gd name="connsiteX20" fmla="*/ 8356209 w 8884920"/>
              <a:gd name="connsiteY20" fmla="*/ 855589 h 6722362"/>
              <a:gd name="connsiteX21" fmla="*/ 8623496 w 8884920"/>
              <a:gd name="connsiteY21" fmla="*/ 859106 h 6722362"/>
              <a:gd name="connsiteX22" fmla="*/ 8852096 w 8884920"/>
              <a:gd name="connsiteY22" fmla="*/ 582441 h 6722362"/>
              <a:gd name="connsiteX23" fmla="*/ 8731348 w 8884920"/>
              <a:gd name="connsiteY23" fmla="*/ 1780540 h 6722362"/>
              <a:gd name="connsiteX24" fmla="*/ 8807548 w 8884920"/>
              <a:gd name="connsiteY24" fmla="*/ 2023208 h 6722362"/>
              <a:gd name="connsiteX25" fmla="*/ 8591843 w 8884920"/>
              <a:gd name="connsiteY25" fmla="*/ 2360832 h 6722362"/>
              <a:gd name="connsiteX26" fmla="*/ 8771206 w 8884920"/>
              <a:gd name="connsiteY26" fmla="*/ 3007946 h 6722362"/>
              <a:gd name="connsiteX27" fmla="*/ 8862646 w 8884920"/>
              <a:gd name="connsiteY27" fmla="*/ 3598789 h 6722362"/>
              <a:gd name="connsiteX28" fmla="*/ 8637563 w 8884920"/>
              <a:gd name="connsiteY28" fmla="*/ 5807417 h 6722362"/>
              <a:gd name="connsiteX29" fmla="*/ 8356209 w 8884920"/>
              <a:gd name="connsiteY29" fmla="*/ 5891823 h 6722362"/>
              <a:gd name="connsiteX30" fmla="*/ 8595360 w 8884920"/>
              <a:gd name="connsiteY30" fmla="*/ 6313854 h 6722362"/>
              <a:gd name="connsiteX31" fmla="*/ 8159262 w 8884920"/>
              <a:gd name="connsiteY31" fmla="*/ 6116906 h 6722362"/>
              <a:gd name="connsiteX32" fmla="*/ 8173329 w 8884920"/>
              <a:gd name="connsiteY32" fmla="*/ 6412328 h 6722362"/>
              <a:gd name="connsiteX33" fmla="*/ 7877908 w 8884920"/>
              <a:gd name="connsiteY33" fmla="*/ 6145041 h 6722362"/>
              <a:gd name="connsiteX34" fmla="*/ 7807569 w 8884920"/>
              <a:gd name="connsiteY34" fmla="*/ 6412328 h 6722362"/>
              <a:gd name="connsiteX35" fmla="*/ 6850966 w 8884920"/>
              <a:gd name="connsiteY35" fmla="*/ 6356057 h 6722362"/>
              <a:gd name="connsiteX36" fmla="*/ 6203853 w 8884920"/>
              <a:gd name="connsiteY36" fmla="*/ 6567072 h 6722362"/>
              <a:gd name="connsiteX37" fmla="*/ 3657600 w 8884920"/>
              <a:gd name="connsiteY37" fmla="*/ 6370124 h 6722362"/>
              <a:gd name="connsiteX38" fmla="*/ 2957106 w 8884920"/>
              <a:gd name="connsiteY38" fmla="*/ 6598476 h 6722362"/>
              <a:gd name="connsiteX39" fmla="*/ 900333 w 8884920"/>
              <a:gd name="connsiteY39" fmla="*/ 6679614 h 6722362"/>
              <a:gd name="connsiteX40" fmla="*/ 1139483 w 8884920"/>
              <a:gd name="connsiteY40" fmla="*/ 6341989 h 6722362"/>
              <a:gd name="connsiteX41" fmla="*/ 675249 w 8884920"/>
              <a:gd name="connsiteY41" fmla="*/ 6356057 h 6722362"/>
              <a:gd name="connsiteX42" fmla="*/ 956603 w 8884920"/>
              <a:gd name="connsiteY42" fmla="*/ 6088771 h 6722362"/>
              <a:gd name="connsiteX43" fmla="*/ 703385 w 8884920"/>
              <a:gd name="connsiteY43" fmla="*/ 6088771 h 6722362"/>
              <a:gd name="connsiteX44" fmla="*/ 970671 w 8884920"/>
              <a:gd name="connsiteY44" fmla="*/ 5723011 h 6722362"/>
              <a:gd name="connsiteX45" fmla="*/ 211016 w 8884920"/>
              <a:gd name="connsiteY45" fmla="*/ 6074703 h 6722362"/>
              <a:gd name="connsiteX46" fmla="*/ 478302 w 8884920"/>
              <a:gd name="connsiteY46" fmla="*/ 5652672 h 6722362"/>
              <a:gd name="connsiteX47" fmla="*/ 196948 w 8884920"/>
              <a:gd name="connsiteY47" fmla="*/ 5723011 h 6722362"/>
              <a:gd name="connsiteX48" fmla="*/ 534573 w 8884920"/>
              <a:gd name="connsiteY48" fmla="*/ 5357251 h 6722362"/>
              <a:gd name="connsiteX49" fmla="*/ 239151 w 8884920"/>
              <a:gd name="connsiteY49" fmla="*/ 5343183 h 6722362"/>
              <a:gd name="connsiteX50" fmla="*/ 506437 w 8884920"/>
              <a:gd name="connsiteY50" fmla="*/ 4161497 h 6722362"/>
              <a:gd name="connsiteX51" fmla="*/ 225083 w 8884920"/>
              <a:gd name="connsiteY51" fmla="*/ 2965743 h 6722362"/>
              <a:gd name="connsiteX52" fmla="*/ 590843 w 8884920"/>
              <a:gd name="connsiteY52" fmla="*/ 1685583 h 6722362"/>
              <a:gd name="connsiteX53" fmla="*/ 140677 w 8884920"/>
              <a:gd name="connsiteY53" fmla="*/ 925928 h 6722362"/>
              <a:gd name="connsiteX54" fmla="*/ 548640 w 8884920"/>
              <a:gd name="connsiteY54" fmla="*/ 1052537 h 6722362"/>
              <a:gd name="connsiteX55" fmla="*/ 0 w 8884920"/>
              <a:gd name="connsiteY55" fmla="*/ 517964 h 6722362"/>
              <a:gd name="connsiteX0" fmla="*/ 0 w 8884920"/>
              <a:gd name="connsiteY0" fmla="*/ 517964 h 6722390"/>
              <a:gd name="connsiteX1" fmla="*/ 548640 w 8884920"/>
              <a:gd name="connsiteY1" fmla="*/ 771183 h 6722390"/>
              <a:gd name="connsiteX2" fmla="*/ 464234 w 8884920"/>
              <a:gd name="connsiteY2" fmla="*/ 138137 h 6722390"/>
              <a:gd name="connsiteX3" fmla="*/ 886265 w 8884920"/>
              <a:gd name="connsiteY3" fmla="*/ 321017 h 6722390"/>
              <a:gd name="connsiteX4" fmla="*/ 1209822 w 8884920"/>
              <a:gd name="connsiteY4" fmla="*/ 110001 h 6722390"/>
              <a:gd name="connsiteX5" fmla="*/ 1828800 w 8884920"/>
              <a:gd name="connsiteY5" fmla="*/ 67798 h 6722390"/>
              <a:gd name="connsiteX6" fmla="*/ 3474720 w 8884920"/>
              <a:gd name="connsiteY6" fmla="*/ 34974 h 6722390"/>
              <a:gd name="connsiteX7" fmla="*/ 4112456 w 8884920"/>
              <a:gd name="connsiteY7" fmla="*/ 277641 h 6722390"/>
              <a:gd name="connsiteX8" fmla="*/ 5106573 w 8884920"/>
              <a:gd name="connsiteY8" fmla="*/ 138137 h 6722390"/>
              <a:gd name="connsiteX9" fmla="*/ 6569613 w 8884920"/>
              <a:gd name="connsiteY9" fmla="*/ 180340 h 6722390"/>
              <a:gd name="connsiteX10" fmla="*/ 6850966 w 8884920"/>
              <a:gd name="connsiteY10" fmla="*/ 335084 h 6722390"/>
              <a:gd name="connsiteX11" fmla="*/ 7244862 w 8884920"/>
              <a:gd name="connsiteY11" fmla="*/ 110001 h 6722390"/>
              <a:gd name="connsiteX12" fmla="*/ 7272997 w 8884920"/>
              <a:gd name="connsiteY12" fmla="*/ 349152 h 6722390"/>
              <a:gd name="connsiteX13" fmla="*/ 7568419 w 8884920"/>
              <a:gd name="connsiteY13" fmla="*/ 194408 h 6722390"/>
              <a:gd name="connsiteX14" fmla="*/ 7582486 w 8884920"/>
              <a:gd name="connsiteY14" fmla="*/ 405423 h 6722390"/>
              <a:gd name="connsiteX15" fmla="*/ 7751299 w 8884920"/>
              <a:gd name="connsiteY15" fmla="*/ 250678 h 6722390"/>
              <a:gd name="connsiteX16" fmla="*/ 7709096 w 8884920"/>
              <a:gd name="connsiteY16" fmla="*/ 672709 h 6722390"/>
              <a:gd name="connsiteX17" fmla="*/ 8271803 w 8884920"/>
              <a:gd name="connsiteY17" fmla="*/ 124069 h 6722390"/>
              <a:gd name="connsiteX18" fmla="*/ 8074856 w 8884920"/>
              <a:gd name="connsiteY18" fmla="*/ 644574 h 6722390"/>
              <a:gd name="connsiteX19" fmla="*/ 8496886 w 8884920"/>
              <a:gd name="connsiteY19" fmla="*/ 517964 h 6722390"/>
              <a:gd name="connsiteX20" fmla="*/ 8356209 w 8884920"/>
              <a:gd name="connsiteY20" fmla="*/ 855589 h 6722390"/>
              <a:gd name="connsiteX21" fmla="*/ 8623496 w 8884920"/>
              <a:gd name="connsiteY21" fmla="*/ 859106 h 6722390"/>
              <a:gd name="connsiteX22" fmla="*/ 8852096 w 8884920"/>
              <a:gd name="connsiteY22" fmla="*/ 582441 h 6722390"/>
              <a:gd name="connsiteX23" fmla="*/ 8731348 w 8884920"/>
              <a:gd name="connsiteY23" fmla="*/ 1780540 h 6722390"/>
              <a:gd name="connsiteX24" fmla="*/ 8807548 w 8884920"/>
              <a:gd name="connsiteY24" fmla="*/ 2023208 h 6722390"/>
              <a:gd name="connsiteX25" fmla="*/ 8591843 w 8884920"/>
              <a:gd name="connsiteY25" fmla="*/ 2360832 h 6722390"/>
              <a:gd name="connsiteX26" fmla="*/ 8771206 w 8884920"/>
              <a:gd name="connsiteY26" fmla="*/ 3007946 h 6722390"/>
              <a:gd name="connsiteX27" fmla="*/ 8862646 w 8884920"/>
              <a:gd name="connsiteY27" fmla="*/ 3598789 h 6722390"/>
              <a:gd name="connsiteX28" fmla="*/ 8637563 w 8884920"/>
              <a:gd name="connsiteY28" fmla="*/ 5807417 h 6722390"/>
              <a:gd name="connsiteX29" fmla="*/ 8356209 w 8884920"/>
              <a:gd name="connsiteY29" fmla="*/ 5891823 h 6722390"/>
              <a:gd name="connsiteX30" fmla="*/ 8595360 w 8884920"/>
              <a:gd name="connsiteY30" fmla="*/ 6313854 h 6722390"/>
              <a:gd name="connsiteX31" fmla="*/ 8159262 w 8884920"/>
              <a:gd name="connsiteY31" fmla="*/ 6116906 h 6722390"/>
              <a:gd name="connsiteX32" fmla="*/ 8173329 w 8884920"/>
              <a:gd name="connsiteY32" fmla="*/ 6412328 h 6722390"/>
              <a:gd name="connsiteX33" fmla="*/ 7877908 w 8884920"/>
              <a:gd name="connsiteY33" fmla="*/ 6145041 h 6722390"/>
              <a:gd name="connsiteX34" fmla="*/ 7807569 w 8884920"/>
              <a:gd name="connsiteY34" fmla="*/ 6412328 h 6722390"/>
              <a:gd name="connsiteX35" fmla="*/ 6850966 w 8884920"/>
              <a:gd name="connsiteY35" fmla="*/ 6356057 h 6722390"/>
              <a:gd name="connsiteX36" fmla="*/ 6203853 w 8884920"/>
              <a:gd name="connsiteY36" fmla="*/ 6567072 h 6722390"/>
              <a:gd name="connsiteX37" fmla="*/ 3657600 w 8884920"/>
              <a:gd name="connsiteY37" fmla="*/ 6370124 h 6722390"/>
              <a:gd name="connsiteX38" fmla="*/ 2195027 w 8884920"/>
              <a:gd name="connsiteY38" fmla="*/ 6598645 h 6722390"/>
              <a:gd name="connsiteX39" fmla="*/ 900333 w 8884920"/>
              <a:gd name="connsiteY39" fmla="*/ 6679614 h 6722390"/>
              <a:gd name="connsiteX40" fmla="*/ 1139483 w 8884920"/>
              <a:gd name="connsiteY40" fmla="*/ 6341989 h 6722390"/>
              <a:gd name="connsiteX41" fmla="*/ 675249 w 8884920"/>
              <a:gd name="connsiteY41" fmla="*/ 6356057 h 6722390"/>
              <a:gd name="connsiteX42" fmla="*/ 956603 w 8884920"/>
              <a:gd name="connsiteY42" fmla="*/ 6088771 h 6722390"/>
              <a:gd name="connsiteX43" fmla="*/ 703385 w 8884920"/>
              <a:gd name="connsiteY43" fmla="*/ 6088771 h 6722390"/>
              <a:gd name="connsiteX44" fmla="*/ 970671 w 8884920"/>
              <a:gd name="connsiteY44" fmla="*/ 5723011 h 6722390"/>
              <a:gd name="connsiteX45" fmla="*/ 211016 w 8884920"/>
              <a:gd name="connsiteY45" fmla="*/ 6074703 h 6722390"/>
              <a:gd name="connsiteX46" fmla="*/ 478302 w 8884920"/>
              <a:gd name="connsiteY46" fmla="*/ 5652672 h 6722390"/>
              <a:gd name="connsiteX47" fmla="*/ 196948 w 8884920"/>
              <a:gd name="connsiteY47" fmla="*/ 5723011 h 6722390"/>
              <a:gd name="connsiteX48" fmla="*/ 534573 w 8884920"/>
              <a:gd name="connsiteY48" fmla="*/ 5357251 h 6722390"/>
              <a:gd name="connsiteX49" fmla="*/ 239151 w 8884920"/>
              <a:gd name="connsiteY49" fmla="*/ 5343183 h 6722390"/>
              <a:gd name="connsiteX50" fmla="*/ 506437 w 8884920"/>
              <a:gd name="connsiteY50" fmla="*/ 4161497 h 6722390"/>
              <a:gd name="connsiteX51" fmla="*/ 225083 w 8884920"/>
              <a:gd name="connsiteY51" fmla="*/ 2965743 h 6722390"/>
              <a:gd name="connsiteX52" fmla="*/ 590843 w 8884920"/>
              <a:gd name="connsiteY52" fmla="*/ 1685583 h 6722390"/>
              <a:gd name="connsiteX53" fmla="*/ 140677 w 8884920"/>
              <a:gd name="connsiteY53" fmla="*/ 925928 h 6722390"/>
              <a:gd name="connsiteX54" fmla="*/ 548640 w 8884920"/>
              <a:gd name="connsiteY54" fmla="*/ 1052537 h 6722390"/>
              <a:gd name="connsiteX55" fmla="*/ 0 w 8884920"/>
              <a:gd name="connsiteY55" fmla="*/ 517964 h 6722390"/>
              <a:gd name="connsiteX0" fmla="*/ 0 w 8884920"/>
              <a:gd name="connsiteY0" fmla="*/ 517964 h 6722390"/>
              <a:gd name="connsiteX1" fmla="*/ 548640 w 8884920"/>
              <a:gd name="connsiteY1" fmla="*/ 771183 h 6722390"/>
              <a:gd name="connsiteX2" fmla="*/ 464234 w 8884920"/>
              <a:gd name="connsiteY2" fmla="*/ 138137 h 6722390"/>
              <a:gd name="connsiteX3" fmla="*/ 886265 w 8884920"/>
              <a:gd name="connsiteY3" fmla="*/ 321017 h 6722390"/>
              <a:gd name="connsiteX4" fmla="*/ 1209822 w 8884920"/>
              <a:gd name="connsiteY4" fmla="*/ 110001 h 6722390"/>
              <a:gd name="connsiteX5" fmla="*/ 1828800 w 8884920"/>
              <a:gd name="connsiteY5" fmla="*/ 67798 h 6722390"/>
              <a:gd name="connsiteX6" fmla="*/ 3474720 w 8884920"/>
              <a:gd name="connsiteY6" fmla="*/ 34974 h 6722390"/>
              <a:gd name="connsiteX7" fmla="*/ 4112456 w 8884920"/>
              <a:gd name="connsiteY7" fmla="*/ 277641 h 6722390"/>
              <a:gd name="connsiteX8" fmla="*/ 5106573 w 8884920"/>
              <a:gd name="connsiteY8" fmla="*/ 138137 h 6722390"/>
              <a:gd name="connsiteX9" fmla="*/ 6569613 w 8884920"/>
              <a:gd name="connsiteY9" fmla="*/ 180340 h 6722390"/>
              <a:gd name="connsiteX10" fmla="*/ 6850966 w 8884920"/>
              <a:gd name="connsiteY10" fmla="*/ 335084 h 6722390"/>
              <a:gd name="connsiteX11" fmla="*/ 7244862 w 8884920"/>
              <a:gd name="connsiteY11" fmla="*/ 110001 h 6722390"/>
              <a:gd name="connsiteX12" fmla="*/ 7272997 w 8884920"/>
              <a:gd name="connsiteY12" fmla="*/ 349152 h 6722390"/>
              <a:gd name="connsiteX13" fmla="*/ 7568419 w 8884920"/>
              <a:gd name="connsiteY13" fmla="*/ 194408 h 6722390"/>
              <a:gd name="connsiteX14" fmla="*/ 7582486 w 8884920"/>
              <a:gd name="connsiteY14" fmla="*/ 405423 h 6722390"/>
              <a:gd name="connsiteX15" fmla="*/ 7751299 w 8884920"/>
              <a:gd name="connsiteY15" fmla="*/ 250678 h 6722390"/>
              <a:gd name="connsiteX16" fmla="*/ 7709096 w 8884920"/>
              <a:gd name="connsiteY16" fmla="*/ 672709 h 6722390"/>
              <a:gd name="connsiteX17" fmla="*/ 8271803 w 8884920"/>
              <a:gd name="connsiteY17" fmla="*/ 124069 h 6722390"/>
              <a:gd name="connsiteX18" fmla="*/ 8074856 w 8884920"/>
              <a:gd name="connsiteY18" fmla="*/ 644574 h 6722390"/>
              <a:gd name="connsiteX19" fmla="*/ 8496886 w 8884920"/>
              <a:gd name="connsiteY19" fmla="*/ 517964 h 6722390"/>
              <a:gd name="connsiteX20" fmla="*/ 8356209 w 8884920"/>
              <a:gd name="connsiteY20" fmla="*/ 855589 h 6722390"/>
              <a:gd name="connsiteX21" fmla="*/ 8623496 w 8884920"/>
              <a:gd name="connsiteY21" fmla="*/ 859106 h 6722390"/>
              <a:gd name="connsiteX22" fmla="*/ 8852096 w 8884920"/>
              <a:gd name="connsiteY22" fmla="*/ 582441 h 6722390"/>
              <a:gd name="connsiteX23" fmla="*/ 8731348 w 8884920"/>
              <a:gd name="connsiteY23" fmla="*/ 1780540 h 6722390"/>
              <a:gd name="connsiteX24" fmla="*/ 8807548 w 8884920"/>
              <a:gd name="connsiteY24" fmla="*/ 2023208 h 6722390"/>
              <a:gd name="connsiteX25" fmla="*/ 8591843 w 8884920"/>
              <a:gd name="connsiteY25" fmla="*/ 2360832 h 6722390"/>
              <a:gd name="connsiteX26" fmla="*/ 8771206 w 8884920"/>
              <a:gd name="connsiteY26" fmla="*/ 3007946 h 6722390"/>
              <a:gd name="connsiteX27" fmla="*/ 8862646 w 8884920"/>
              <a:gd name="connsiteY27" fmla="*/ 3598789 h 6722390"/>
              <a:gd name="connsiteX28" fmla="*/ 8637563 w 8884920"/>
              <a:gd name="connsiteY28" fmla="*/ 5807417 h 6722390"/>
              <a:gd name="connsiteX29" fmla="*/ 8356209 w 8884920"/>
              <a:gd name="connsiteY29" fmla="*/ 5891823 h 6722390"/>
              <a:gd name="connsiteX30" fmla="*/ 8595360 w 8884920"/>
              <a:gd name="connsiteY30" fmla="*/ 6313854 h 6722390"/>
              <a:gd name="connsiteX31" fmla="*/ 8159262 w 8884920"/>
              <a:gd name="connsiteY31" fmla="*/ 6116906 h 6722390"/>
              <a:gd name="connsiteX32" fmla="*/ 8173329 w 8884920"/>
              <a:gd name="connsiteY32" fmla="*/ 6412328 h 6722390"/>
              <a:gd name="connsiteX33" fmla="*/ 7877908 w 8884920"/>
              <a:gd name="connsiteY33" fmla="*/ 6145041 h 6722390"/>
              <a:gd name="connsiteX34" fmla="*/ 7807569 w 8884920"/>
              <a:gd name="connsiteY34" fmla="*/ 6412328 h 6722390"/>
              <a:gd name="connsiteX35" fmla="*/ 6850966 w 8884920"/>
              <a:gd name="connsiteY35" fmla="*/ 6356057 h 6722390"/>
              <a:gd name="connsiteX36" fmla="*/ 6203853 w 8884920"/>
              <a:gd name="connsiteY36" fmla="*/ 6567072 h 6722390"/>
              <a:gd name="connsiteX37" fmla="*/ 3657469 w 8884920"/>
              <a:gd name="connsiteY37" fmla="*/ 6370287 h 6722390"/>
              <a:gd name="connsiteX38" fmla="*/ 2195027 w 8884920"/>
              <a:gd name="connsiteY38" fmla="*/ 6598645 h 6722390"/>
              <a:gd name="connsiteX39" fmla="*/ 900333 w 8884920"/>
              <a:gd name="connsiteY39" fmla="*/ 6679614 h 6722390"/>
              <a:gd name="connsiteX40" fmla="*/ 1139483 w 8884920"/>
              <a:gd name="connsiteY40" fmla="*/ 6341989 h 6722390"/>
              <a:gd name="connsiteX41" fmla="*/ 675249 w 8884920"/>
              <a:gd name="connsiteY41" fmla="*/ 6356057 h 6722390"/>
              <a:gd name="connsiteX42" fmla="*/ 956603 w 8884920"/>
              <a:gd name="connsiteY42" fmla="*/ 6088771 h 6722390"/>
              <a:gd name="connsiteX43" fmla="*/ 703385 w 8884920"/>
              <a:gd name="connsiteY43" fmla="*/ 6088771 h 6722390"/>
              <a:gd name="connsiteX44" fmla="*/ 970671 w 8884920"/>
              <a:gd name="connsiteY44" fmla="*/ 5723011 h 6722390"/>
              <a:gd name="connsiteX45" fmla="*/ 211016 w 8884920"/>
              <a:gd name="connsiteY45" fmla="*/ 6074703 h 6722390"/>
              <a:gd name="connsiteX46" fmla="*/ 478302 w 8884920"/>
              <a:gd name="connsiteY46" fmla="*/ 5652672 h 6722390"/>
              <a:gd name="connsiteX47" fmla="*/ 196948 w 8884920"/>
              <a:gd name="connsiteY47" fmla="*/ 5723011 h 6722390"/>
              <a:gd name="connsiteX48" fmla="*/ 534573 w 8884920"/>
              <a:gd name="connsiteY48" fmla="*/ 5357251 h 6722390"/>
              <a:gd name="connsiteX49" fmla="*/ 239151 w 8884920"/>
              <a:gd name="connsiteY49" fmla="*/ 5343183 h 6722390"/>
              <a:gd name="connsiteX50" fmla="*/ 506437 w 8884920"/>
              <a:gd name="connsiteY50" fmla="*/ 4161497 h 6722390"/>
              <a:gd name="connsiteX51" fmla="*/ 225083 w 8884920"/>
              <a:gd name="connsiteY51" fmla="*/ 2965743 h 6722390"/>
              <a:gd name="connsiteX52" fmla="*/ 590843 w 8884920"/>
              <a:gd name="connsiteY52" fmla="*/ 1685583 h 6722390"/>
              <a:gd name="connsiteX53" fmla="*/ 140677 w 8884920"/>
              <a:gd name="connsiteY53" fmla="*/ 925928 h 6722390"/>
              <a:gd name="connsiteX54" fmla="*/ 548640 w 8884920"/>
              <a:gd name="connsiteY54" fmla="*/ 1052537 h 6722390"/>
              <a:gd name="connsiteX55" fmla="*/ 0 w 8884920"/>
              <a:gd name="connsiteY55" fmla="*/ 517964 h 6722390"/>
              <a:gd name="connsiteX0" fmla="*/ 0 w 8884920"/>
              <a:gd name="connsiteY0" fmla="*/ 517964 h 6722390"/>
              <a:gd name="connsiteX1" fmla="*/ 548640 w 8884920"/>
              <a:gd name="connsiteY1" fmla="*/ 771183 h 6722390"/>
              <a:gd name="connsiteX2" fmla="*/ 464234 w 8884920"/>
              <a:gd name="connsiteY2" fmla="*/ 138137 h 6722390"/>
              <a:gd name="connsiteX3" fmla="*/ 886265 w 8884920"/>
              <a:gd name="connsiteY3" fmla="*/ 321017 h 6722390"/>
              <a:gd name="connsiteX4" fmla="*/ 1209822 w 8884920"/>
              <a:gd name="connsiteY4" fmla="*/ 110001 h 6722390"/>
              <a:gd name="connsiteX5" fmla="*/ 1828800 w 8884920"/>
              <a:gd name="connsiteY5" fmla="*/ 67798 h 6722390"/>
              <a:gd name="connsiteX6" fmla="*/ 3474720 w 8884920"/>
              <a:gd name="connsiteY6" fmla="*/ 34974 h 6722390"/>
              <a:gd name="connsiteX7" fmla="*/ 4112456 w 8884920"/>
              <a:gd name="connsiteY7" fmla="*/ 277641 h 6722390"/>
              <a:gd name="connsiteX8" fmla="*/ 5106573 w 8884920"/>
              <a:gd name="connsiteY8" fmla="*/ 138137 h 6722390"/>
              <a:gd name="connsiteX9" fmla="*/ 6569613 w 8884920"/>
              <a:gd name="connsiteY9" fmla="*/ 180340 h 6722390"/>
              <a:gd name="connsiteX10" fmla="*/ 6850966 w 8884920"/>
              <a:gd name="connsiteY10" fmla="*/ 335084 h 6722390"/>
              <a:gd name="connsiteX11" fmla="*/ 7244862 w 8884920"/>
              <a:gd name="connsiteY11" fmla="*/ 110001 h 6722390"/>
              <a:gd name="connsiteX12" fmla="*/ 7272997 w 8884920"/>
              <a:gd name="connsiteY12" fmla="*/ 349152 h 6722390"/>
              <a:gd name="connsiteX13" fmla="*/ 7568419 w 8884920"/>
              <a:gd name="connsiteY13" fmla="*/ 194408 h 6722390"/>
              <a:gd name="connsiteX14" fmla="*/ 7582486 w 8884920"/>
              <a:gd name="connsiteY14" fmla="*/ 405423 h 6722390"/>
              <a:gd name="connsiteX15" fmla="*/ 7751299 w 8884920"/>
              <a:gd name="connsiteY15" fmla="*/ 250678 h 6722390"/>
              <a:gd name="connsiteX16" fmla="*/ 7709096 w 8884920"/>
              <a:gd name="connsiteY16" fmla="*/ 672709 h 6722390"/>
              <a:gd name="connsiteX17" fmla="*/ 8271803 w 8884920"/>
              <a:gd name="connsiteY17" fmla="*/ 124069 h 6722390"/>
              <a:gd name="connsiteX18" fmla="*/ 8074856 w 8884920"/>
              <a:gd name="connsiteY18" fmla="*/ 644574 h 6722390"/>
              <a:gd name="connsiteX19" fmla="*/ 8496886 w 8884920"/>
              <a:gd name="connsiteY19" fmla="*/ 517964 h 6722390"/>
              <a:gd name="connsiteX20" fmla="*/ 8356209 w 8884920"/>
              <a:gd name="connsiteY20" fmla="*/ 855589 h 6722390"/>
              <a:gd name="connsiteX21" fmla="*/ 8623496 w 8884920"/>
              <a:gd name="connsiteY21" fmla="*/ 859106 h 6722390"/>
              <a:gd name="connsiteX22" fmla="*/ 8852096 w 8884920"/>
              <a:gd name="connsiteY22" fmla="*/ 582441 h 6722390"/>
              <a:gd name="connsiteX23" fmla="*/ 8731348 w 8884920"/>
              <a:gd name="connsiteY23" fmla="*/ 1780540 h 6722390"/>
              <a:gd name="connsiteX24" fmla="*/ 8807548 w 8884920"/>
              <a:gd name="connsiteY24" fmla="*/ 2023208 h 6722390"/>
              <a:gd name="connsiteX25" fmla="*/ 8591843 w 8884920"/>
              <a:gd name="connsiteY25" fmla="*/ 2360832 h 6722390"/>
              <a:gd name="connsiteX26" fmla="*/ 8771206 w 8884920"/>
              <a:gd name="connsiteY26" fmla="*/ 3007946 h 6722390"/>
              <a:gd name="connsiteX27" fmla="*/ 8862646 w 8884920"/>
              <a:gd name="connsiteY27" fmla="*/ 3598789 h 6722390"/>
              <a:gd name="connsiteX28" fmla="*/ 8637563 w 8884920"/>
              <a:gd name="connsiteY28" fmla="*/ 5807417 h 6722390"/>
              <a:gd name="connsiteX29" fmla="*/ 8356209 w 8884920"/>
              <a:gd name="connsiteY29" fmla="*/ 5891823 h 6722390"/>
              <a:gd name="connsiteX30" fmla="*/ 8595360 w 8884920"/>
              <a:gd name="connsiteY30" fmla="*/ 6313854 h 6722390"/>
              <a:gd name="connsiteX31" fmla="*/ 8159262 w 8884920"/>
              <a:gd name="connsiteY31" fmla="*/ 6116906 h 6722390"/>
              <a:gd name="connsiteX32" fmla="*/ 8173329 w 8884920"/>
              <a:gd name="connsiteY32" fmla="*/ 6412328 h 6722390"/>
              <a:gd name="connsiteX33" fmla="*/ 7877908 w 8884920"/>
              <a:gd name="connsiteY33" fmla="*/ 6145041 h 6722390"/>
              <a:gd name="connsiteX34" fmla="*/ 7807569 w 8884920"/>
              <a:gd name="connsiteY34" fmla="*/ 6412328 h 6722390"/>
              <a:gd name="connsiteX35" fmla="*/ 6850966 w 8884920"/>
              <a:gd name="connsiteY35" fmla="*/ 6356057 h 6722390"/>
              <a:gd name="connsiteX36" fmla="*/ 6203853 w 8884920"/>
              <a:gd name="connsiteY36" fmla="*/ 6567072 h 6722390"/>
              <a:gd name="connsiteX37" fmla="*/ 3657469 w 8884920"/>
              <a:gd name="connsiteY37" fmla="*/ 6370287 h 6722390"/>
              <a:gd name="connsiteX38" fmla="*/ 2195027 w 8884920"/>
              <a:gd name="connsiteY38" fmla="*/ 6598645 h 6722390"/>
              <a:gd name="connsiteX39" fmla="*/ 900333 w 8884920"/>
              <a:gd name="connsiteY39" fmla="*/ 6679614 h 6722390"/>
              <a:gd name="connsiteX40" fmla="*/ 1139483 w 8884920"/>
              <a:gd name="connsiteY40" fmla="*/ 6341989 h 6722390"/>
              <a:gd name="connsiteX41" fmla="*/ 675249 w 8884920"/>
              <a:gd name="connsiteY41" fmla="*/ 6356057 h 6722390"/>
              <a:gd name="connsiteX42" fmla="*/ 956603 w 8884920"/>
              <a:gd name="connsiteY42" fmla="*/ 6088771 h 6722390"/>
              <a:gd name="connsiteX43" fmla="*/ 703385 w 8884920"/>
              <a:gd name="connsiteY43" fmla="*/ 6088771 h 6722390"/>
              <a:gd name="connsiteX44" fmla="*/ 970671 w 8884920"/>
              <a:gd name="connsiteY44" fmla="*/ 5723011 h 6722390"/>
              <a:gd name="connsiteX45" fmla="*/ 211016 w 8884920"/>
              <a:gd name="connsiteY45" fmla="*/ 6074703 h 6722390"/>
              <a:gd name="connsiteX46" fmla="*/ 478302 w 8884920"/>
              <a:gd name="connsiteY46" fmla="*/ 5652672 h 6722390"/>
              <a:gd name="connsiteX47" fmla="*/ 196948 w 8884920"/>
              <a:gd name="connsiteY47" fmla="*/ 5723011 h 6722390"/>
              <a:gd name="connsiteX48" fmla="*/ 534573 w 8884920"/>
              <a:gd name="connsiteY48" fmla="*/ 5357251 h 6722390"/>
              <a:gd name="connsiteX49" fmla="*/ 239151 w 8884920"/>
              <a:gd name="connsiteY49" fmla="*/ 5343183 h 6722390"/>
              <a:gd name="connsiteX50" fmla="*/ 506437 w 8884920"/>
              <a:gd name="connsiteY50" fmla="*/ 4161497 h 6722390"/>
              <a:gd name="connsiteX51" fmla="*/ 225083 w 8884920"/>
              <a:gd name="connsiteY51" fmla="*/ 2965743 h 6722390"/>
              <a:gd name="connsiteX52" fmla="*/ 590843 w 8884920"/>
              <a:gd name="connsiteY52" fmla="*/ 1685583 h 6722390"/>
              <a:gd name="connsiteX53" fmla="*/ 140677 w 8884920"/>
              <a:gd name="connsiteY53" fmla="*/ 925928 h 6722390"/>
              <a:gd name="connsiteX54" fmla="*/ 548640 w 8884920"/>
              <a:gd name="connsiteY54" fmla="*/ 1052537 h 6722390"/>
              <a:gd name="connsiteX55" fmla="*/ 0 w 8884920"/>
              <a:gd name="connsiteY55" fmla="*/ 517964 h 6722390"/>
              <a:gd name="connsiteX0" fmla="*/ 0 w 8884920"/>
              <a:gd name="connsiteY0" fmla="*/ 517964 h 6722390"/>
              <a:gd name="connsiteX1" fmla="*/ 548640 w 8884920"/>
              <a:gd name="connsiteY1" fmla="*/ 771183 h 6722390"/>
              <a:gd name="connsiteX2" fmla="*/ 464234 w 8884920"/>
              <a:gd name="connsiteY2" fmla="*/ 138137 h 6722390"/>
              <a:gd name="connsiteX3" fmla="*/ 886265 w 8884920"/>
              <a:gd name="connsiteY3" fmla="*/ 321017 h 6722390"/>
              <a:gd name="connsiteX4" fmla="*/ 1209822 w 8884920"/>
              <a:gd name="connsiteY4" fmla="*/ 110001 h 6722390"/>
              <a:gd name="connsiteX5" fmla="*/ 1828800 w 8884920"/>
              <a:gd name="connsiteY5" fmla="*/ 67798 h 6722390"/>
              <a:gd name="connsiteX6" fmla="*/ 3474720 w 8884920"/>
              <a:gd name="connsiteY6" fmla="*/ 34974 h 6722390"/>
              <a:gd name="connsiteX7" fmla="*/ 4112456 w 8884920"/>
              <a:gd name="connsiteY7" fmla="*/ 277641 h 6722390"/>
              <a:gd name="connsiteX8" fmla="*/ 5106573 w 8884920"/>
              <a:gd name="connsiteY8" fmla="*/ 138137 h 6722390"/>
              <a:gd name="connsiteX9" fmla="*/ 6569613 w 8884920"/>
              <a:gd name="connsiteY9" fmla="*/ 180340 h 6722390"/>
              <a:gd name="connsiteX10" fmla="*/ 6850966 w 8884920"/>
              <a:gd name="connsiteY10" fmla="*/ 335084 h 6722390"/>
              <a:gd name="connsiteX11" fmla="*/ 7244862 w 8884920"/>
              <a:gd name="connsiteY11" fmla="*/ 110001 h 6722390"/>
              <a:gd name="connsiteX12" fmla="*/ 7272997 w 8884920"/>
              <a:gd name="connsiteY12" fmla="*/ 349152 h 6722390"/>
              <a:gd name="connsiteX13" fmla="*/ 7568419 w 8884920"/>
              <a:gd name="connsiteY13" fmla="*/ 194408 h 6722390"/>
              <a:gd name="connsiteX14" fmla="*/ 7582486 w 8884920"/>
              <a:gd name="connsiteY14" fmla="*/ 405423 h 6722390"/>
              <a:gd name="connsiteX15" fmla="*/ 7751299 w 8884920"/>
              <a:gd name="connsiteY15" fmla="*/ 250678 h 6722390"/>
              <a:gd name="connsiteX16" fmla="*/ 7709096 w 8884920"/>
              <a:gd name="connsiteY16" fmla="*/ 672709 h 6722390"/>
              <a:gd name="connsiteX17" fmla="*/ 8271803 w 8884920"/>
              <a:gd name="connsiteY17" fmla="*/ 124069 h 6722390"/>
              <a:gd name="connsiteX18" fmla="*/ 8074856 w 8884920"/>
              <a:gd name="connsiteY18" fmla="*/ 644574 h 6722390"/>
              <a:gd name="connsiteX19" fmla="*/ 8496886 w 8884920"/>
              <a:gd name="connsiteY19" fmla="*/ 517964 h 6722390"/>
              <a:gd name="connsiteX20" fmla="*/ 8356209 w 8884920"/>
              <a:gd name="connsiteY20" fmla="*/ 855589 h 6722390"/>
              <a:gd name="connsiteX21" fmla="*/ 8623496 w 8884920"/>
              <a:gd name="connsiteY21" fmla="*/ 859106 h 6722390"/>
              <a:gd name="connsiteX22" fmla="*/ 8852096 w 8884920"/>
              <a:gd name="connsiteY22" fmla="*/ 582441 h 6722390"/>
              <a:gd name="connsiteX23" fmla="*/ 8731348 w 8884920"/>
              <a:gd name="connsiteY23" fmla="*/ 1780540 h 6722390"/>
              <a:gd name="connsiteX24" fmla="*/ 8807548 w 8884920"/>
              <a:gd name="connsiteY24" fmla="*/ 2023208 h 6722390"/>
              <a:gd name="connsiteX25" fmla="*/ 8591843 w 8884920"/>
              <a:gd name="connsiteY25" fmla="*/ 2360832 h 6722390"/>
              <a:gd name="connsiteX26" fmla="*/ 8771206 w 8884920"/>
              <a:gd name="connsiteY26" fmla="*/ 3007946 h 6722390"/>
              <a:gd name="connsiteX27" fmla="*/ 8862646 w 8884920"/>
              <a:gd name="connsiteY27" fmla="*/ 3598789 h 6722390"/>
              <a:gd name="connsiteX28" fmla="*/ 8637563 w 8884920"/>
              <a:gd name="connsiteY28" fmla="*/ 5807417 h 6722390"/>
              <a:gd name="connsiteX29" fmla="*/ 8356209 w 8884920"/>
              <a:gd name="connsiteY29" fmla="*/ 5891823 h 6722390"/>
              <a:gd name="connsiteX30" fmla="*/ 8595360 w 8884920"/>
              <a:gd name="connsiteY30" fmla="*/ 6313854 h 6722390"/>
              <a:gd name="connsiteX31" fmla="*/ 8159262 w 8884920"/>
              <a:gd name="connsiteY31" fmla="*/ 6116906 h 6722390"/>
              <a:gd name="connsiteX32" fmla="*/ 8173329 w 8884920"/>
              <a:gd name="connsiteY32" fmla="*/ 6412328 h 6722390"/>
              <a:gd name="connsiteX33" fmla="*/ 7877908 w 8884920"/>
              <a:gd name="connsiteY33" fmla="*/ 6145041 h 6722390"/>
              <a:gd name="connsiteX34" fmla="*/ 7807569 w 8884920"/>
              <a:gd name="connsiteY34" fmla="*/ 6412328 h 6722390"/>
              <a:gd name="connsiteX35" fmla="*/ 6850966 w 8884920"/>
              <a:gd name="connsiteY35" fmla="*/ 6356057 h 6722390"/>
              <a:gd name="connsiteX36" fmla="*/ 6203853 w 8884920"/>
              <a:gd name="connsiteY36" fmla="*/ 6567072 h 6722390"/>
              <a:gd name="connsiteX37" fmla="*/ 4557379 w 8884920"/>
              <a:gd name="connsiteY37" fmla="*/ 6496314 h 6722390"/>
              <a:gd name="connsiteX38" fmla="*/ 3657469 w 8884920"/>
              <a:gd name="connsiteY38" fmla="*/ 6370287 h 6722390"/>
              <a:gd name="connsiteX39" fmla="*/ 2195027 w 8884920"/>
              <a:gd name="connsiteY39" fmla="*/ 6598645 h 6722390"/>
              <a:gd name="connsiteX40" fmla="*/ 900333 w 8884920"/>
              <a:gd name="connsiteY40" fmla="*/ 6679614 h 6722390"/>
              <a:gd name="connsiteX41" fmla="*/ 1139483 w 8884920"/>
              <a:gd name="connsiteY41" fmla="*/ 6341989 h 6722390"/>
              <a:gd name="connsiteX42" fmla="*/ 675249 w 8884920"/>
              <a:gd name="connsiteY42" fmla="*/ 6356057 h 6722390"/>
              <a:gd name="connsiteX43" fmla="*/ 956603 w 8884920"/>
              <a:gd name="connsiteY43" fmla="*/ 6088771 h 6722390"/>
              <a:gd name="connsiteX44" fmla="*/ 703385 w 8884920"/>
              <a:gd name="connsiteY44" fmla="*/ 6088771 h 6722390"/>
              <a:gd name="connsiteX45" fmla="*/ 970671 w 8884920"/>
              <a:gd name="connsiteY45" fmla="*/ 5723011 h 6722390"/>
              <a:gd name="connsiteX46" fmla="*/ 211016 w 8884920"/>
              <a:gd name="connsiteY46" fmla="*/ 6074703 h 6722390"/>
              <a:gd name="connsiteX47" fmla="*/ 478302 w 8884920"/>
              <a:gd name="connsiteY47" fmla="*/ 5652672 h 6722390"/>
              <a:gd name="connsiteX48" fmla="*/ 196948 w 8884920"/>
              <a:gd name="connsiteY48" fmla="*/ 5723011 h 6722390"/>
              <a:gd name="connsiteX49" fmla="*/ 534573 w 8884920"/>
              <a:gd name="connsiteY49" fmla="*/ 5357251 h 6722390"/>
              <a:gd name="connsiteX50" fmla="*/ 239151 w 8884920"/>
              <a:gd name="connsiteY50" fmla="*/ 5343183 h 6722390"/>
              <a:gd name="connsiteX51" fmla="*/ 506437 w 8884920"/>
              <a:gd name="connsiteY51" fmla="*/ 4161497 h 6722390"/>
              <a:gd name="connsiteX52" fmla="*/ 225083 w 8884920"/>
              <a:gd name="connsiteY52" fmla="*/ 2965743 h 6722390"/>
              <a:gd name="connsiteX53" fmla="*/ 590843 w 8884920"/>
              <a:gd name="connsiteY53" fmla="*/ 1685583 h 6722390"/>
              <a:gd name="connsiteX54" fmla="*/ 140677 w 8884920"/>
              <a:gd name="connsiteY54" fmla="*/ 925928 h 6722390"/>
              <a:gd name="connsiteX55" fmla="*/ 548640 w 8884920"/>
              <a:gd name="connsiteY55" fmla="*/ 1052537 h 6722390"/>
              <a:gd name="connsiteX56" fmla="*/ 0 w 8884920"/>
              <a:gd name="connsiteY56" fmla="*/ 517964 h 672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884920" h="6722390">
                <a:moveTo>
                  <a:pt x="0" y="517964"/>
                </a:moveTo>
                <a:cubicBezTo>
                  <a:pt x="0" y="471072"/>
                  <a:pt x="471268" y="834487"/>
                  <a:pt x="548640" y="771183"/>
                </a:cubicBezTo>
                <a:cubicBezTo>
                  <a:pt x="626012" y="707879"/>
                  <a:pt x="407963" y="213165"/>
                  <a:pt x="464234" y="138137"/>
                </a:cubicBezTo>
                <a:cubicBezTo>
                  <a:pt x="520505" y="63109"/>
                  <a:pt x="762001" y="325706"/>
                  <a:pt x="886265" y="321017"/>
                </a:cubicBezTo>
                <a:cubicBezTo>
                  <a:pt x="1010529" y="316328"/>
                  <a:pt x="1052733" y="152204"/>
                  <a:pt x="1209822" y="110001"/>
                </a:cubicBezTo>
                <a:cubicBezTo>
                  <a:pt x="1366911" y="67798"/>
                  <a:pt x="1451317" y="80303"/>
                  <a:pt x="1828800" y="67798"/>
                </a:cubicBezTo>
                <a:cubicBezTo>
                  <a:pt x="2206283" y="55294"/>
                  <a:pt x="3094111" y="0"/>
                  <a:pt x="3474720" y="34974"/>
                </a:cubicBezTo>
                <a:cubicBezTo>
                  <a:pt x="3855329" y="69948"/>
                  <a:pt x="3840481" y="260447"/>
                  <a:pt x="4112456" y="277641"/>
                </a:cubicBezTo>
                <a:cubicBezTo>
                  <a:pt x="4384431" y="294835"/>
                  <a:pt x="4697047" y="154354"/>
                  <a:pt x="5106573" y="138137"/>
                </a:cubicBezTo>
                <a:cubicBezTo>
                  <a:pt x="5516099" y="121920"/>
                  <a:pt x="6278881" y="147516"/>
                  <a:pt x="6569613" y="180340"/>
                </a:cubicBezTo>
                <a:cubicBezTo>
                  <a:pt x="6860345" y="213164"/>
                  <a:pt x="6738425" y="346807"/>
                  <a:pt x="6850966" y="335084"/>
                </a:cubicBezTo>
                <a:cubicBezTo>
                  <a:pt x="6963508" y="323361"/>
                  <a:pt x="7174524" y="107656"/>
                  <a:pt x="7244862" y="110001"/>
                </a:cubicBezTo>
                <a:cubicBezTo>
                  <a:pt x="7315200" y="112346"/>
                  <a:pt x="7219071" y="335084"/>
                  <a:pt x="7272997" y="349152"/>
                </a:cubicBezTo>
                <a:cubicBezTo>
                  <a:pt x="7326923" y="363220"/>
                  <a:pt x="7516838" y="185030"/>
                  <a:pt x="7568419" y="194408"/>
                </a:cubicBezTo>
                <a:cubicBezTo>
                  <a:pt x="7620000" y="203786"/>
                  <a:pt x="7552006" y="396045"/>
                  <a:pt x="7582486" y="405423"/>
                </a:cubicBezTo>
                <a:cubicBezTo>
                  <a:pt x="7612966" y="414801"/>
                  <a:pt x="7730197" y="206130"/>
                  <a:pt x="7751299" y="250678"/>
                </a:cubicBezTo>
                <a:cubicBezTo>
                  <a:pt x="7772401" y="295226"/>
                  <a:pt x="7622345" y="693811"/>
                  <a:pt x="7709096" y="672709"/>
                </a:cubicBezTo>
                <a:cubicBezTo>
                  <a:pt x="7795847" y="651608"/>
                  <a:pt x="8210843" y="128758"/>
                  <a:pt x="8271803" y="124069"/>
                </a:cubicBezTo>
                <a:cubicBezTo>
                  <a:pt x="8332763" y="119380"/>
                  <a:pt x="8037342" y="578925"/>
                  <a:pt x="8074856" y="644574"/>
                </a:cubicBezTo>
                <a:cubicBezTo>
                  <a:pt x="8112370" y="710223"/>
                  <a:pt x="8449994" y="482795"/>
                  <a:pt x="8496886" y="517964"/>
                </a:cubicBezTo>
                <a:cubicBezTo>
                  <a:pt x="8543778" y="553133"/>
                  <a:pt x="8335107" y="798732"/>
                  <a:pt x="8356209" y="855589"/>
                </a:cubicBezTo>
                <a:cubicBezTo>
                  <a:pt x="8377311" y="912446"/>
                  <a:pt x="8429479" y="1067582"/>
                  <a:pt x="8623496" y="859106"/>
                </a:cubicBezTo>
                <a:cubicBezTo>
                  <a:pt x="8706144" y="813581"/>
                  <a:pt x="8834121" y="428869"/>
                  <a:pt x="8852096" y="582441"/>
                </a:cubicBezTo>
                <a:cubicBezTo>
                  <a:pt x="8870071" y="736013"/>
                  <a:pt x="8738773" y="1540412"/>
                  <a:pt x="8731348" y="1780540"/>
                </a:cubicBezTo>
                <a:cubicBezTo>
                  <a:pt x="8723923" y="2020668"/>
                  <a:pt x="8830799" y="1926493"/>
                  <a:pt x="8807548" y="2023208"/>
                </a:cubicBezTo>
                <a:cubicBezTo>
                  <a:pt x="8784297" y="2119923"/>
                  <a:pt x="8597900" y="2196709"/>
                  <a:pt x="8591843" y="2360832"/>
                </a:cubicBezTo>
                <a:cubicBezTo>
                  <a:pt x="8585786" y="2524955"/>
                  <a:pt x="8726072" y="2801620"/>
                  <a:pt x="8771206" y="3007946"/>
                </a:cubicBezTo>
                <a:cubicBezTo>
                  <a:pt x="8816340" y="3214272"/>
                  <a:pt x="8884920" y="3132210"/>
                  <a:pt x="8862646" y="3598789"/>
                </a:cubicBezTo>
                <a:cubicBezTo>
                  <a:pt x="8840372" y="4065368"/>
                  <a:pt x="8721969" y="5425245"/>
                  <a:pt x="8637563" y="5807417"/>
                </a:cubicBezTo>
                <a:cubicBezTo>
                  <a:pt x="8553157" y="6189589"/>
                  <a:pt x="8363243" y="5807417"/>
                  <a:pt x="8356209" y="5891823"/>
                </a:cubicBezTo>
                <a:cubicBezTo>
                  <a:pt x="8349175" y="5976229"/>
                  <a:pt x="8628185" y="6276340"/>
                  <a:pt x="8595360" y="6313854"/>
                </a:cubicBezTo>
                <a:cubicBezTo>
                  <a:pt x="8562536" y="6351368"/>
                  <a:pt x="8229601" y="6100494"/>
                  <a:pt x="8159262" y="6116906"/>
                </a:cubicBezTo>
                <a:cubicBezTo>
                  <a:pt x="8088924" y="6133318"/>
                  <a:pt x="8220221" y="6407639"/>
                  <a:pt x="8173329" y="6412328"/>
                </a:cubicBezTo>
                <a:cubicBezTo>
                  <a:pt x="8126437" y="6417017"/>
                  <a:pt x="7938868" y="6145041"/>
                  <a:pt x="7877908" y="6145041"/>
                </a:cubicBezTo>
                <a:cubicBezTo>
                  <a:pt x="7816948" y="6145041"/>
                  <a:pt x="7978726" y="6377159"/>
                  <a:pt x="7807569" y="6412328"/>
                </a:cubicBezTo>
                <a:cubicBezTo>
                  <a:pt x="7636412" y="6447497"/>
                  <a:pt x="7118252" y="6330266"/>
                  <a:pt x="6850966" y="6356057"/>
                </a:cubicBezTo>
                <a:cubicBezTo>
                  <a:pt x="6583680" y="6381848"/>
                  <a:pt x="6586118" y="6543696"/>
                  <a:pt x="6203853" y="6567072"/>
                </a:cubicBezTo>
                <a:cubicBezTo>
                  <a:pt x="5821589" y="6590448"/>
                  <a:pt x="4981776" y="6529112"/>
                  <a:pt x="4557379" y="6496314"/>
                </a:cubicBezTo>
                <a:cubicBezTo>
                  <a:pt x="4132982" y="6463517"/>
                  <a:pt x="4051194" y="6353232"/>
                  <a:pt x="3657469" y="6370287"/>
                </a:cubicBezTo>
                <a:cubicBezTo>
                  <a:pt x="2989331" y="6375549"/>
                  <a:pt x="2654550" y="6547091"/>
                  <a:pt x="2195027" y="6598645"/>
                </a:cubicBezTo>
                <a:cubicBezTo>
                  <a:pt x="1735504" y="6650199"/>
                  <a:pt x="1076257" y="6722390"/>
                  <a:pt x="900333" y="6679614"/>
                </a:cubicBezTo>
                <a:cubicBezTo>
                  <a:pt x="724409" y="6636838"/>
                  <a:pt x="1176997" y="6395915"/>
                  <a:pt x="1139483" y="6341989"/>
                </a:cubicBezTo>
                <a:cubicBezTo>
                  <a:pt x="1101969" y="6288063"/>
                  <a:pt x="705729" y="6398260"/>
                  <a:pt x="675249" y="6356057"/>
                </a:cubicBezTo>
                <a:cubicBezTo>
                  <a:pt x="644769" y="6313854"/>
                  <a:pt x="951914" y="6133318"/>
                  <a:pt x="956603" y="6088771"/>
                </a:cubicBezTo>
                <a:cubicBezTo>
                  <a:pt x="961292" y="6044224"/>
                  <a:pt x="701040" y="6149731"/>
                  <a:pt x="703385" y="6088771"/>
                </a:cubicBezTo>
                <a:cubicBezTo>
                  <a:pt x="705730" y="6027811"/>
                  <a:pt x="1052732" y="5725356"/>
                  <a:pt x="970671" y="5723011"/>
                </a:cubicBezTo>
                <a:cubicBezTo>
                  <a:pt x="888610" y="5720666"/>
                  <a:pt x="293077" y="6086426"/>
                  <a:pt x="211016" y="6074703"/>
                </a:cubicBezTo>
                <a:cubicBezTo>
                  <a:pt x="128955" y="6062980"/>
                  <a:pt x="480647" y="5711287"/>
                  <a:pt x="478302" y="5652672"/>
                </a:cubicBezTo>
                <a:cubicBezTo>
                  <a:pt x="475957" y="5594057"/>
                  <a:pt x="187570" y="5772248"/>
                  <a:pt x="196948" y="5723011"/>
                </a:cubicBezTo>
                <a:cubicBezTo>
                  <a:pt x="206326" y="5673774"/>
                  <a:pt x="527539" y="5420556"/>
                  <a:pt x="534573" y="5357251"/>
                </a:cubicBezTo>
                <a:cubicBezTo>
                  <a:pt x="541607" y="5293946"/>
                  <a:pt x="243840" y="5542475"/>
                  <a:pt x="239151" y="5343183"/>
                </a:cubicBezTo>
                <a:cubicBezTo>
                  <a:pt x="234462" y="5143891"/>
                  <a:pt x="508782" y="4557737"/>
                  <a:pt x="506437" y="4161497"/>
                </a:cubicBezTo>
                <a:cubicBezTo>
                  <a:pt x="504092" y="3765257"/>
                  <a:pt x="211015" y="3378395"/>
                  <a:pt x="225083" y="2965743"/>
                </a:cubicBezTo>
                <a:cubicBezTo>
                  <a:pt x="239151" y="2553091"/>
                  <a:pt x="604911" y="2025552"/>
                  <a:pt x="590843" y="1685583"/>
                </a:cubicBezTo>
                <a:cubicBezTo>
                  <a:pt x="576775" y="1345614"/>
                  <a:pt x="147711" y="1031436"/>
                  <a:pt x="140677" y="925928"/>
                </a:cubicBezTo>
                <a:cubicBezTo>
                  <a:pt x="133643" y="820420"/>
                  <a:pt x="569741" y="1120531"/>
                  <a:pt x="548640" y="1052537"/>
                </a:cubicBezTo>
                <a:cubicBezTo>
                  <a:pt x="527539" y="984543"/>
                  <a:pt x="0" y="564856"/>
                  <a:pt x="0" y="517964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choose yellow.wav">
            <a:hlinkClick r:id="" action="ppaction://media"/>
          </p:cNvPr>
          <p:cNvPicPr>
            <a:picLocks noRot="1" noChangeAspect="1"/>
          </p:cNvPicPr>
          <p:nvPr>
            <a:wavAudioFile r:embed="rId1" name="choose yellow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2057400"/>
            <a:ext cx="17383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533400"/>
            <a:ext cx="304800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457200"/>
            <a:ext cx="32162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" y="3581400"/>
            <a:ext cx="3368675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9000" y="5114925"/>
            <a:ext cx="1420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10200" y="3733800"/>
            <a:ext cx="3124200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67200" y="914400"/>
            <a:ext cx="6048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48600" y="3048000"/>
            <a:ext cx="614363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14400" y="3048000"/>
            <a:ext cx="638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0" y="5334000"/>
            <a:ext cx="638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19600" y="121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No M.wav">
            <a:hlinkClick r:id="" action="ppaction://media"/>
          </p:cNvPr>
          <p:cNvPicPr>
            <a:picLocks noRot="1" noChangeAspect="1"/>
          </p:cNvPicPr>
          <p:nvPr>
            <a:wavAudioFile r:embed="rId3" name="No M.wav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292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No M.wav">
            <a:hlinkClick r:id="" action="ppaction://media"/>
          </p:cNvPr>
          <p:cNvPicPr>
            <a:picLocks noRot="1" noChangeAspect="1"/>
          </p:cNvPicPr>
          <p:nvPr>
            <a:wavAudioFile r:embed="rId3" name="No M.wav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62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No M.wav">
            <a:hlinkClick r:id="" action="ppaction://media"/>
          </p:cNvPr>
          <p:cNvPicPr>
            <a:picLocks noRot="1" noChangeAspect="1"/>
          </p:cNvPicPr>
          <p:nvPr>
            <a:wavAudioFile r:embed="rId3" name="No M.wav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960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choose red.wav">
            <a:hlinkClick r:id="" action="ppaction://media"/>
          </p:cNvPr>
          <p:cNvPicPr>
            <a:picLocks noRot="1" noChangeAspect="1"/>
          </p:cNvPicPr>
          <p:nvPr>
            <a:wavAudioFile r:embed="rId4" name="choose red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029200" y="83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choose red.wav">
            <a:hlinkClick r:id="" action="ppaction://media"/>
          </p:cNvPr>
          <p:cNvPicPr>
            <a:picLocks noRot="1" noChangeAspect="1"/>
          </p:cNvPicPr>
          <p:nvPr>
            <a:wavAudioFile r:embed="rId4" name="choose red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181600" y="990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45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10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6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0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10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showWhenStopped="0"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showWhenStopped="0"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20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0</Words>
  <Application>Microsoft Office PowerPoint</Application>
  <PresentationFormat>Экран (4:3)</PresentationFormat>
  <Paragraphs>0</Paragraphs>
  <Slides>12</Slides>
  <Notes>0</Notes>
  <HiddenSlides>0</HiddenSlides>
  <MMClips>79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Gabriela Sandru</dc:creator>
  <cp:lastModifiedBy>Admin</cp:lastModifiedBy>
  <cp:revision>15</cp:revision>
  <dcterms:created xsi:type="dcterms:W3CDTF">2010-09-11T18:42:09Z</dcterms:created>
  <dcterms:modified xsi:type="dcterms:W3CDTF">2015-11-16T16:22:50Z</dcterms:modified>
</cp:coreProperties>
</file>