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8"/>
    <p:penClr>
      <a:schemeClr val="tx1"/>
    </p:penClr>
  </p:showPr>
  <p:clrMru>
    <a:srgbClr val="9933FF"/>
    <a:srgbClr val="00FF00"/>
    <a:srgbClr val="FFCC00"/>
    <a:srgbClr val="FFFFFF"/>
    <a:srgbClr val="660033"/>
    <a:srgbClr val="66FF33"/>
    <a:srgbClr val="00FFFF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37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52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E1CAAA-B240-4400-A603-72B13223D17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C432F9-CA28-4AA6-BB2F-7D7C2AB04ED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B926A-106C-44A7-B478-BB2399F9EC10}" type="slidenum">
              <a:rPr lang="ru-RU"/>
              <a:pPr/>
              <a:t>8</a:t>
            </a:fld>
            <a:endParaRPr lang="ru-RU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341DAFA-6705-4240-8470-D02C117C1CCF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560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A5C85-D649-4173-9EF1-A9913279FB4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E7FAA-F5E7-4232-982A-01D8CCA8604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 advClick="0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2C89680-0853-4D9E-B4F6-DE2FE59821E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A364AA2-68AD-40D9-B297-1F2DB5CB0F8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2ACCA-919A-4D58-9D60-D5529DBDD0F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3072E-34FA-4B94-86DA-57C41579AF7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C02A0-1815-4B9E-B752-7250D248C8F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4D428-8790-4BC7-A6BA-D565EBEEEA0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7C533-F30D-45D1-90DF-3F4DEBD184D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DD6CC-B488-4A08-8D30-5750259E7B7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00428-E09F-4FE6-A667-EE863482166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ECD0F-7E35-43BD-84D1-6C709D49D1D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93C3B171-2108-41AC-8861-E4A62407E890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458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 spd="slow" advClick="0" advTm="0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gif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audio" Target="../media/audio2.wav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6.png"/><Relationship Id="rId7" Type="http://schemas.openxmlformats.org/officeDocument/2006/relationships/image" Target="../media/image50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10" Type="http://schemas.openxmlformats.org/officeDocument/2006/relationships/image" Target="../media/image53.gif"/><Relationship Id="rId4" Type="http://schemas.openxmlformats.org/officeDocument/2006/relationships/image" Target="../media/image47.gif"/><Relationship Id="rId9" Type="http://schemas.openxmlformats.org/officeDocument/2006/relationships/image" Target="../media/image5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gif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gif"/><Relationship Id="rId3" Type="http://schemas.openxmlformats.org/officeDocument/2006/relationships/image" Target="../media/image69.gif"/><Relationship Id="rId7" Type="http://schemas.openxmlformats.org/officeDocument/2006/relationships/image" Target="../media/image73.gi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gif"/><Relationship Id="rId5" Type="http://schemas.openxmlformats.org/officeDocument/2006/relationships/image" Target="../media/image71.gif"/><Relationship Id="rId4" Type="http://schemas.openxmlformats.org/officeDocument/2006/relationships/image" Target="../media/image70.gif"/><Relationship Id="rId9" Type="http://schemas.openxmlformats.org/officeDocument/2006/relationships/image" Target="../media/image7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7" Type="http://schemas.openxmlformats.org/officeDocument/2006/relationships/image" Target="../media/image82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png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gif"/><Relationship Id="rId3" Type="http://schemas.openxmlformats.org/officeDocument/2006/relationships/image" Target="../media/image83.gif"/><Relationship Id="rId7" Type="http://schemas.openxmlformats.org/officeDocument/2006/relationships/image" Target="../media/image38.gif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gif"/><Relationship Id="rId5" Type="http://schemas.openxmlformats.org/officeDocument/2006/relationships/image" Target="../media/image85.gif"/><Relationship Id="rId4" Type="http://schemas.openxmlformats.org/officeDocument/2006/relationships/image" Target="../media/image8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gif"/><Relationship Id="rId3" Type="http://schemas.openxmlformats.org/officeDocument/2006/relationships/image" Target="../media/image89.gif"/><Relationship Id="rId7" Type="http://schemas.openxmlformats.org/officeDocument/2006/relationships/image" Target="../media/image92.gif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gif"/><Relationship Id="rId5" Type="http://schemas.openxmlformats.org/officeDocument/2006/relationships/image" Target="../media/image90.gif"/><Relationship Id="rId4" Type="http://schemas.openxmlformats.org/officeDocument/2006/relationships/image" Target="../media/image3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7" Type="http://schemas.openxmlformats.org/officeDocument/2006/relationships/image" Target="../media/image98.gif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7.gif"/><Relationship Id="rId5" Type="http://schemas.openxmlformats.org/officeDocument/2006/relationships/image" Target="../media/image96.gif"/><Relationship Id="rId4" Type="http://schemas.openxmlformats.org/officeDocument/2006/relationships/image" Target="../media/image9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gif"/><Relationship Id="rId3" Type="http://schemas.openxmlformats.org/officeDocument/2006/relationships/image" Target="../media/image100.gif"/><Relationship Id="rId7" Type="http://schemas.openxmlformats.org/officeDocument/2006/relationships/image" Target="../media/image104.gif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.gif"/><Relationship Id="rId5" Type="http://schemas.openxmlformats.org/officeDocument/2006/relationships/image" Target="../media/image102.gif"/><Relationship Id="rId4" Type="http://schemas.openxmlformats.org/officeDocument/2006/relationships/image" Target="../media/image101.gif"/><Relationship Id="rId9" Type="http://schemas.openxmlformats.org/officeDocument/2006/relationships/image" Target="../media/image10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gif"/><Relationship Id="rId7" Type="http://schemas.openxmlformats.org/officeDocument/2006/relationships/image" Target="../media/image111.gif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gif"/><Relationship Id="rId5" Type="http://schemas.openxmlformats.org/officeDocument/2006/relationships/image" Target="../media/image109.gif"/><Relationship Id="rId4" Type="http://schemas.openxmlformats.org/officeDocument/2006/relationships/image" Target="../media/image108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gif"/><Relationship Id="rId7" Type="http://schemas.openxmlformats.org/officeDocument/2006/relationships/image" Target="../media/image116.gif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5.gif"/><Relationship Id="rId5" Type="http://schemas.openxmlformats.org/officeDocument/2006/relationships/image" Target="../media/image114.gif"/><Relationship Id="rId10" Type="http://schemas.openxmlformats.org/officeDocument/2006/relationships/image" Target="../media/image119.gif"/><Relationship Id="rId4" Type="http://schemas.openxmlformats.org/officeDocument/2006/relationships/image" Target="../media/image113.gif"/><Relationship Id="rId9" Type="http://schemas.openxmlformats.org/officeDocument/2006/relationships/image" Target="../media/image1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gif"/><Relationship Id="rId13" Type="http://schemas.openxmlformats.org/officeDocument/2006/relationships/image" Target="../media/image131.gif"/><Relationship Id="rId18" Type="http://schemas.openxmlformats.org/officeDocument/2006/relationships/image" Target="../media/image136.gif"/><Relationship Id="rId26" Type="http://schemas.openxmlformats.org/officeDocument/2006/relationships/image" Target="../media/image144.gif"/><Relationship Id="rId3" Type="http://schemas.openxmlformats.org/officeDocument/2006/relationships/image" Target="../media/image121.gif"/><Relationship Id="rId21" Type="http://schemas.openxmlformats.org/officeDocument/2006/relationships/image" Target="../media/image139.gif"/><Relationship Id="rId7" Type="http://schemas.openxmlformats.org/officeDocument/2006/relationships/image" Target="../media/image125.gif"/><Relationship Id="rId12" Type="http://schemas.openxmlformats.org/officeDocument/2006/relationships/image" Target="../media/image130.gif"/><Relationship Id="rId17" Type="http://schemas.openxmlformats.org/officeDocument/2006/relationships/image" Target="../media/image135.gif"/><Relationship Id="rId25" Type="http://schemas.openxmlformats.org/officeDocument/2006/relationships/image" Target="../media/image143.gif"/><Relationship Id="rId2" Type="http://schemas.openxmlformats.org/officeDocument/2006/relationships/image" Target="../media/image120.gif"/><Relationship Id="rId16" Type="http://schemas.openxmlformats.org/officeDocument/2006/relationships/image" Target="../media/image134.gif"/><Relationship Id="rId20" Type="http://schemas.openxmlformats.org/officeDocument/2006/relationships/image" Target="../media/image1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gif"/><Relationship Id="rId11" Type="http://schemas.openxmlformats.org/officeDocument/2006/relationships/image" Target="../media/image129.gif"/><Relationship Id="rId24" Type="http://schemas.openxmlformats.org/officeDocument/2006/relationships/image" Target="../media/image142.gif"/><Relationship Id="rId5" Type="http://schemas.openxmlformats.org/officeDocument/2006/relationships/image" Target="../media/image123.gif"/><Relationship Id="rId15" Type="http://schemas.openxmlformats.org/officeDocument/2006/relationships/image" Target="../media/image133.gif"/><Relationship Id="rId23" Type="http://schemas.openxmlformats.org/officeDocument/2006/relationships/image" Target="../media/image141.gif"/><Relationship Id="rId28" Type="http://schemas.openxmlformats.org/officeDocument/2006/relationships/image" Target="../media/image146.gif"/><Relationship Id="rId10" Type="http://schemas.openxmlformats.org/officeDocument/2006/relationships/image" Target="../media/image128.gif"/><Relationship Id="rId19" Type="http://schemas.openxmlformats.org/officeDocument/2006/relationships/image" Target="../media/image137.gif"/><Relationship Id="rId4" Type="http://schemas.openxmlformats.org/officeDocument/2006/relationships/image" Target="../media/image122.gif"/><Relationship Id="rId9" Type="http://schemas.openxmlformats.org/officeDocument/2006/relationships/image" Target="../media/image127.gif"/><Relationship Id="rId14" Type="http://schemas.openxmlformats.org/officeDocument/2006/relationships/image" Target="../media/image132.gif"/><Relationship Id="rId22" Type="http://schemas.openxmlformats.org/officeDocument/2006/relationships/image" Target="../media/image140.gif"/><Relationship Id="rId27" Type="http://schemas.openxmlformats.org/officeDocument/2006/relationships/image" Target="../media/image1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gif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41.gif"/><Relationship Id="rId3" Type="http://schemas.openxmlformats.org/officeDocument/2006/relationships/audio" Target="../media/audio7.wav"/><Relationship Id="rId7" Type="http://schemas.openxmlformats.org/officeDocument/2006/relationships/image" Target="../media/image35.gif"/><Relationship Id="rId12" Type="http://schemas.openxmlformats.org/officeDocument/2006/relationships/image" Target="../media/image4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gif"/><Relationship Id="rId11" Type="http://schemas.openxmlformats.org/officeDocument/2006/relationships/image" Target="../media/image39.gif"/><Relationship Id="rId5" Type="http://schemas.openxmlformats.org/officeDocument/2006/relationships/image" Target="../media/image33.gif"/><Relationship Id="rId15" Type="http://schemas.openxmlformats.org/officeDocument/2006/relationships/image" Target="../media/image43.gif"/><Relationship Id="rId10" Type="http://schemas.openxmlformats.org/officeDocument/2006/relationships/image" Target="../media/image38.gif"/><Relationship Id="rId4" Type="http://schemas.openxmlformats.org/officeDocument/2006/relationships/image" Target="../media/image32.gif"/><Relationship Id="rId9" Type="http://schemas.openxmlformats.org/officeDocument/2006/relationships/image" Target="../media/image37.gif"/><Relationship Id="rId14" Type="http://schemas.openxmlformats.org/officeDocument/2006/relationships/image" Target="../media/image4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CC"/>
            </a:gs>
            <a:gs pos="100000">
              <a:srgbClr val="008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051050" y="4292600"/>
            <a:ext cx="496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835150" y="4149725"/>
            <a:ext cx="540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835150" y="2492375"/>
            <a:ext cx="5761038" cy="790575"/>
          </a:xfrm>
          <a:prstGeom prst="rect">
            <a:avLst/>
          </a:prstGeom>
          <a:solidFill>
            <a:srgbClr val="0000FF"/>
          </a:solidFill>
          <a:ln w="53975" cap="rnd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500" b="1" i="1">
                <a:solidFill>
                  <a:srgbClr val="FFFFFF"/>
                </a:solidFill>
                <a:latin typeface="Georgia" pitchFamily="18" charset="0"/>
              </a:rPr>
              <a:t>Have a lot of fun </a:t>
            </a:r>
            <a:endParaRPr lang="ru-RU" sz="4500" b="1" i="1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2916238" y="4292600"/>
            <a:ext cx="2879725" cy="719138"/>
          </a:xfrm>
          <a:prstGeom prst="rect">
            <a:avLst/>
          </a:prstGeom>
          <a:solidFill>
            <a:srgbClr val="FFCCFF"/>
          </a:solidFill>
          <a:ln w="666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993300"/>
                </a:solidFill>
                <a:latin typeface="Georgia" pitchFamily="18" charset="0"/>
              </a:rPr>
              <a:t>Learn </a:t>
            </a:r>
            <a:endParaRPr lang="ru-RU" sz="4400" b="1">
              <a:solidFill>
                <a:srgbClr val="993300"/>
              </a:solidFill>
              <a:latin typeface="Georgia" pitchFamily="18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 rot="-2203087">
            <a:off x="6443663" y="4508500"/>
            <a:ext cx="2160587" cy="719138"/>
          </a:xfrm>
          <a:prstGeom prst="rect">
            <a:avLst/>
          </a:prstGeom>
          <a:solidFill>
            <a:srgbClr val="666633"/>
          </a:solidFill>
          <a:ln w="666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CC00"/>
                </a:solidFill>
                <a:latin typeface="Georgia" pitchFamily="18" charset="0"/>
              </a:rPr>
              <a:t> </a:t>
            </a:r>
            <a:r>
              <a:rPr lang="en-US" sz="4400" b="1">
                <a:solidFill>
                  <a:srgbClr val="FFCC00"/>
                </a:solidFill>
                <a:latin typeface="Georgia" pitchFamily="18" charset="0"/>
              </a:rPr>
              <a:t>Enjoy</a:t>
            </a:r>
            <a:endParaRPr lang="ru-RU" sz="4400" b="1">
              <a:solidFill>
                <a:srgbClr val="FFCC00"/>
              </a:solidFill>
              <a:latin typeface="Georgia" pitchFamily="18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 rot="1751411">
            <a:off x="250825" y="4652963"/>
            <a:ext cx="1943100" cy="647700"/>
          </a:xfrm>
          <a:prstGeom prst="rect">
            <a:avLst/>
          </a:prstGeom>
          <a:solidFill>
            <a:srgbClr val="00FF00"/>
          </a:solidFill>
          <a:ln w="666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Georgia" pitchFamily="18" charset="0"/>
              </a:rPr>
              <a:t>Read</a:t>
            </a:r>
            <a:endParaRPr lang="ru-RU" sz="4400" b="1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2087" name="Picture 39" descr="abut">
            <a:hlinkClick r:id="" action="ppaction://noaction">
              <a:snd r:embed="rId2" name="c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0"/>
            <a:ext cx="1627187" cy="2286000"/>
          </a:xfrm>
          <a:prstGeom prst="rect">
            <a:avLst/>
          </a:prstGeom>
          <a:noFill/>
        </p:spPr>
      </p:pic>
      <p:pic>
        <p:nvPicPr>
          <p:cNvPr id="2088" name="Picture 40" descr="bbut">
            <a:hlinkClick r:id="" action="ppaction://noaction">
              <a:snd r:embed="rId4" name="b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0"/>
            <a:ext cx="1493838" cy="2016125"/>
          </a:xfrm>
          <a:prstGeom prst="rect">
            <a:avLst/>
          </a:prstGeom>
          <a:noFill/>
        </p:spPr>
      </p:pic>
      <p:pic>
        <p:nvPicPr>
          <p:cNvPr id="2089" name="Picture 41" descr="cbut">
            <a:hlinkClick r:id="" action="ppaction://noaction">
              <a:snd r:embed="rId2" name="c.wav"/>
            </a:hlinkClick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0"/>
            <a:ext cx="1450975" cy="2195513"/>
          </a:xfrm>
          <a:prstGeom prst="rect">
            <a:avLst/>
          </a:prstGeom>
          <a:noFill/>
        </p:spPr>
      </p:pic>
      <p:pic>
        <p:nvPicPr>
          <p:cNvPr id="2090" name="Picture 42" descr="hbut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333375"/>
            <a:ext cx="1235075" cy="1630363"/>
          </a:xfrm>
          <a:prstGeom prst="rect">
            <a:avLst/>
          </a:prstGeom>
          <a:noFill/>
        </p:spPr>
      </p:pic>
      <p:pic>
        <p:nvPicPr>
          <p:cNvPr id="2091" name="Picture 43" descr="ebut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75" y="333375"/>
            <a:ext cx="946150" cy="1639888"/>
          </a:xfrm>
          <a:prstGeom prst="rect">
            <a:avLst/>
          </a:prstGeom>
          <a:noFill/>
        </p:spPr>
      </p:pic>
      <p:pic>
        <p:nvPicPr>
          <p:cNvPr id="2092" name="Picture 44" descr="tbut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260350"/>
            <a:ext cx="838200" cy="1778000"/>
          </a:xfrm>
          <a:prstGeom prst="rect">
            <a:avLst/>
          </a:prstGeom>
          <a:noFill/>
        </p:spPr>
      </p:pic>
      <p:pic>
        <p:nvPicPr>
          <p:cNvPr id="2096" name="Picture 48" descr="19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650" y="3500438"/>
            <a:ext cx="7853363" cy="269875"/>
          </a:xfrm>
          <a:prstGeom prst="rect">
            <a:avLst/>
          </a:prstGeom>
          <a:noFill/>
        </p:spPr>
      </p:pic>
      <p:pic>
        <p:nvPicPr>
          <p:cNvPr id="2098" name="Picture 50" descr="19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4213" y="1989138"/>
            <a:ext cx="7593012" cy="2619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20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20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6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6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6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6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  <p:bldP spid="2065" grpId="0" build="allAtOnce" animBg="1"/>
      <p:bldP spid="2066" grpId="0" build="allAtOnce" animBg="1"/>
      <p:bldP spid="2067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D0C5"/>
            </a:gs>
            <a:gs pos="100000">
              <a:srgbClr val="CC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77813"/>
            <a:ext cx="5843587" cy="2430462"/>
          </a:xfrm>
        </p:spPr>
        <p:txBody>
          <a:bodyPr/>
          <a:lstStyle/>
          <a:p>
            <a:r>
              <a:rPr lang="en-US" sz="3800" b="1">
                <a:solidFill>
                  <a:srgbClr val="990099"/>
                </a:solidFill>
                <a:latin typeface="Comic Sans MS" pitchFamily="66" charset="0"/>
              </a:rPr>
              <a:t>I is for I. </a:t>
            </a:r>
            <a:br>
              <a:rPr lang="en-US" sz="3800" b="1">
                <a:solidFill>
                  <a:srgbClr val="990099"/>
                </a:solidFill>
                <a:latin typeface="Comic Sans MS" pitchFamily="66" charset="0"/>
              </a:rPr>
            </a:br>
            <a:r>
              <a:rPr lang="en-US" sz="3800" b="1">
                <a:solidFill>
                  <a:srgbClr val="990099"/>
                </a:solidFill>
                <a:latin typeface="Comic Sans MS" pitchFamily="66" charset="0"/>
              </a:rPr>
              <a:t>I’m a boy, and I’m ten.</a:t>
            </a:r>
            <a:br>
              <a:rPr lang="en-US" sz="3800" b="1">
                <a:solidFill>
                  <a:srgbClr val="990099"/>
                </a:solidFill>
                <a:latin typeface="Comic Sans MS" pitchFamily="66" charset="0"/>
              </a:rPr>
            </a:br>
            <a:r>
              <a:rPr lang="en-US" sz="3800" b="1">
                <a:solidFill>
                  <a:srgbClr val="990099"/>
                </a:solidFill>
                <a:latin typeface="Comic Sans MS" pitchFamily="66" charset="0"/>
              </a:rPr>
              <a:t>I like to play with my brother Ben.</a:t>
            </a:r>
            <a:endParaRPr lang="ru-RU" sz="3800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52738"/>
            <a:ext cx="2098675" cy="3278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0200" b="1">
                <a:latin typeface="Georgia" pitchFamily="18" charset="0"/>
              </a:rPr>
              <a:t>  </a:t>
            </a:r>
            <a:r>
              <a:rPr lang="en-US" sz="10200" b="1">
                <a:solidFill>
                  <a:schemeClr val="tx2"/>
                </a:solidFill>
                <a:latin typeface="Georgia" pitchFamily="18" charset="0"/>
              </a:rPr>
              <a:t>Ii</a:t>
            </a:r>
            <a:r>
              <a:rPr lang="ru-RU" sz="7100" b="1"/>
              <a:t>  </a:t>
            </a:r>
            <a:r>
              <a:rPr lang="en-US" sz="6500" b="1">
                <a:solidFill>
                  <a:srgbClr val="0033CC"/>
                </a:solidFill>
                <a:latin typeface="Georgia" pitchFamily="18" charset="0"/>
              </a:rPr>
              <a:t>[ai]</a:t>
            </a:r>
            <a:r>
              <a:rPr lang="ru-RU" sz="7100"/>
              <a:t> </a:t>
            </a:r>
          </a:p>
        </p:txBody>
      </p:sp>
      <p:pic>
        <p:nvPicPr>
          <p:cNvPr id="43012" name="Picture 4" descr="school_clipart_boy_writting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3213100"/>
            <a:ext cx="1905000" cy="1524000"/>
          </a:xfrm>
          <a:noFill/>
          <a:ln/>
        </p:spPr>
      </p:pic>
      <p:pic>
        <p:nvPicPr>
          <p:cNvPr id="43014" name="Picture 6" descr="ibut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00113" y="333375"/>
            <a:ext cx="1490662" cy="2601913"/>
          </a:xfrm>
          <a:noFill/>
          <a:ln/>
        </p:spPr>
      </p:pic>
      <p:pic>
        <p:nvPicPr>
          <p:cNvPr id="43016" name="Picture 8" descr="PingPon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2900363"/>
            <a:ext cx="1579563" cy="3957637"/>
          </a:xfrm>
          <a:prstGeom prst="rect">
            <a:avLst/>
          </a:prstGeom>
          <a:noFill/>
        </p:spPr>
      </p:pic>
      <p:pic>
        <p:nvPicPr>
          <p:cNvPr id="43017" name="Picture 9" descr="sports_socce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550" y="3573463"/>
            <a:ext cx="952500" cy="952500"/>
          </a:xfrm>
          <a:prstGeom prst="rect">
            <a:avLst/>
          </a:prstGeom>
          <a:noFill/>
        </p:spPr>
      </p:pic>
      <p:pic>
        <p:nvPicPr>
          <p:cNvPr id="43018" name="Picture 10" descr="TICTAC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4437063"/>
            <a:ext cx="952500" cy="952500"/>
          </a:xfrm>
          <a:prstGeom prst="rect">
            <a:avLst/>
          </a:prstGeom>
          <a:noFill/>
        </p:spPr>
      </p:pic>
      <p:pic>
        <p:nvPicPr>
          <p:cNvPr id="43019" name="Picture 11" descr="s7см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9925" y="2636838"/>
            <a:ext cx="1390650" cy="1095375"/>
          </a:xfrm>
          <a:prstGeom prst="rect">
            <a:avLst/>
          </a:prstGeom>
          <a:noFill/>
        </p:spPr>
      </p:pic>
      <p:pic>
        <p:nvPicPr>
          <p:cNvPr id="43020" name="Picture 12" descr="dart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213" y="2708275"/>
            <a:ext cx="1381125" cy="1038225"/>
          </a:xfrm>
          <a:prstGeom prst="rect">
            <a:avLst/>
          </a:prstGeom>
          <a:noFill/>
        </p:spPr>
      </p:pic>
      <p:pic>
        <p:nvPicPr>
          <p:cNvPr id="43021" name="Picture 13" descr="d026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1725" y="4581525"/>
            <a:ext cx="1317625" cy="10858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sndAc>
      <p:stSnd>
        <p:snd r:embed="rId2" name="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30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938" y="277813"/>
            <a:ext cx="5122862" cy="2143125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800080"/>
                </a:solidFill>
                <a:latin typeface="Comic Sans MS" pitchFamily="66" charset="0"/>
              </a:rPr>
              <a:t>J is for Jam. </a:t>
            </a:r>
            <a:br>
              <a:rPr lang="en-US" sz="4000" b="1">
                <a:solidFill>
                  <a:srgbClr val="80008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800080"/>
                </a:solidFill>
                <a:latin typeface="Comic Sans MS" pitchFamily="66" charset="0"/>
              </a:rPr>
              <a:t>This is apple jam.</a:t>
            </a:r>
            <a:br>
              <a:rPr lang="en-US" sz="4000" b="1">
                <a:solidFill>
                  <a:srgbClr val="80008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800080"/>
                </a:solidFill>
                <a:latin typeface="Comic Sans MS" pitchFamily="66" charset="0"/>
              </a:rPr>
              <a:t>Jimmy likes it, </a:t>
            </a:r>
            <a:br>
              <a:rPr lang="en-US" sz="4000" b="1">
                <a:solidFill>
                  <a:srgbClr val="80008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800080"/>
                </a:solidFill>
                <a:latin typeface="Comic Sans MS" pitchFamily="66" charset="0"/>
              </a:rPr>
              <a:t>and so does Sam.</a:t>
            </a:r>
            <a:endParaRPr lang="ru-RU" sz="4000" b="1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97200"/>
            <a:ext cx="3251200" cy="3133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7100" b="1"/>
              <a:t> </a:t>
            </a:r>
            <a:r>
              <a:rPr lang="en-US" sz="10200" b="1">
                <a:solidFill>
                  <a:srgbClr val="008080"/>
                </a:solidFill>
                <a:latin typeface="Georgia" pitchFamily="18" charset="0"/>
              </a:rPr>
              <a:t>Jj</a:t>
            </a:r>
            <a:endParaRPr lang="en-US" sz="10200" b="1" i="1">
              <a:solidFill>
                <a:srgbClr val="FFFF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7100" b="1"/>
              <a:t> </a:t>
            </a:r>
            <a:r>
              <a:rPr lang="en-US" sz="7000" b="1">
                <a:solidFill>
                  <a:srgbClr val="FF0066"/>
                </a:solidFill>
                <a:latin typeface="Georgia" pitchFamily="18" charset="0"/>
              </a:rPr>
              <a:t>[dʒei]</a:t>
            </a:r>
            <a:r>
              <a:rPr lang="en-US" sz="7100"/>
              <a:t> </a:t>
            </a:r>
            <a:endParaRPr lang="ru-RU" sz="7100"/>
          </a:p>
        </p:txBody>
      </p:sp>
      <p:pic>
        <p:nvPicPr>
          <p:cNvPr id="45060" name="Picture 4" descr="jbu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260350"/>
            <a:ext cx="1389063" cy="2601913"/>
          </a:xfrm>
          <a:noFill/>
          <a:ln/>
        </p:spPr>
      </p:pic>
    </p:spTree>
  </p:cSld>
  <p:clrMapOvr>
    <a:masterClrMapping/>
  </p:clrMapOvr>
  <p:transition spd="slow" advClick="0" advTm="0">
    <p:sndAc>
      <p:stSnd>
        <p:snd r:embed="rId2" name="j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5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00"/>
            </a:gs>
            <a:gs pos="100000">
              <a:srgbClr val="A5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277813"/>
            <a:ext cx="5554662" cy="2143125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66FF"/>
                </a:solidFill>
                <a:latin typeface="Comic Sans MS" pitchFamily="66" charset="0"/>
              </a:rPr>
              <a:t>K is for Kite. </a:t>
            </a:r>
            <a:br>
              <a:rPr lang="en-US" sz="4000" b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0066FF"/>
                </a:solidFill>
                <a:latin typeface="Comic Sans MS" pitchFamily="66" charset="0"/>
              </a:rPr>
              <a:t>Kate has a kite.</a:t>
            </a:r>
            <a:br>
              <a:rPr lang="en-US" sz="4000" b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0066FF"/>
                </a:solidFill>
                <a:latin typeface="Comic Sans MS" pitchFamily="66" charset="0"/>
              </a:rPr>
              <a:t>It is little,</a:t>
            </a:r>
            <a:br>
              <a:rPr lang="en-US" sz="4000" b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0066FF"/>
                </a:solidFill>
                <a:latin typeface="Comic Sans MS" pitchFamily="66" charset="0"/>
              </a:rPr>
              <a:t> and it is not white.</a:t>
            </a:r>
            <a:endParaRPr lang="ru-RU" sz="4000" b="1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52738"/>
            <a:ext cx="2459038" cy="3278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600" b="1"/>
              <a:t> </a:t>
            </a:r>
            <a:r>
              <a:rPr lang="en-US" sz="8800" b="1">
                <a:solidFill>
                  <a:srgbClr val="008000"/>
                </a:solidFill>
                <a:latin typeface="Georgia" pitchFamily="18" charset="0"/>
              </a:rPr>
              <a:t>Kk</a:t>
            </a:r>
            <a:endParaRPr lang="en-US" sz="8800" b="1" i="1">
              <a:solidFill>
                <a:srgbClr val="0080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6500" b="1">
                <a:solidFill>
                  <a:srgbClr val="FFCC66"/>
                </a:solidFill>
                <a:latin typeface="Georgia" pitchFamily="18" charset="0"/>
              </a:rPr>
              <a:t> [kei]</a:t>
            </a:r>
            <a:r>
              <a:rPr lang="en-US" sz="6600"/>
              <a:t> </a:t>
            </a:r>
            <a:endParaRPr lang="ru-RU" sz="6600"/>
          </a:p>
        </p:txBody>
      </p:sp>
      <p:pic>
        <p:nvPicPr>
          <p:cNvPr id="46084" name="Picture 4" descr="kbu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260350"/>
            <a:ext cx="1706562" cy="2609850"/>
          </a:xfrm>
          <a:noFill/>
          <a:ln/>
        </p:spPr>
      </p:pic>
      <p:pic>
        <p:nvPicPr>
          <p:cNvPr id="46088" name="Picture 8" descr="aabc13"/>
          <p:cNvPicPr>
            <a:picLocks noChangeAspect="1" noChangeArrowheads="1"/>
          </p:cNvPicPr>
          <p:nvPr/>
        </p:nvPicPr>
        <p:blipFill>
          <a:blip r:embed="rId4" cstate="print"/>
          <a:srcRect b="30542"/>
          <a:stretch>
            <a:fillRect/>
          </a:stretch>
        </p:blipFill>
        <p:spPr bwMode="auto">
          <a:xfrm>
            <a:off x="3851275" y="3429000"/>
            <a:ext cx="4235450" cy="1879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sndAc>
      <p:stSnd>
        <p:snd r:embed="rId2" name="k-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60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100000">
              <a:srgbClr val="C2500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60350"/>
            <a:ext cx="6635750" cy="2447925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0099"/>
                </a:solidFill>
                <a:latin typeface="Comic Sans MS" pitchFamily="66" charset="0"/>
              </a:rPr>
              <a:t>L is for Letter. </a:t>
            </a:r>
            <a:br>
              <a:rPr lang="en-US" sz="4000" b="1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000099"/>
                </a:solidFill>
                <a:latin typeface="Comic Sans MS" pitchFamily="66" charset="0"/>
              </a:rPr>
              <a:t>This letter is for me.</a:t>
            </a:r>
            <a:br>
              <a:rPr lang="en-US" sz="4000" b="1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000099"/>
                </a:solidFill>
                <a:latin typeface="Comic Sans MS" pitchFamily="66" charset="0"/>
              </a:rPr>
              <a:t>It is from my sister, as you can see.</a:t>
            </a:r>
            <a:r>
              <a:rPr lang="en-US" sz="400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400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3800">
                <a:solidFill>
                  <a:schemeClr val="tx1"/>
                </a:solidFill>
              </a:rPr>
              <a:t/>
            </a:r>
            <a:br>
              <a:rPr lang="en-US" sz="3800">
                <a:solidFill>
                  <a:schemeClr val="tx1"/>
                </a:solidFill>
              </a:rPr>
            </a:br>
            <a:endParaRPr lang="ru-RU" sz="3800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97200"/>
            <a:ext cx="2746375" cy="3133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9500" b="1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en-US" sz="10200" b="1">
                <a:solidFill>
                  <a:srgbClr val="000099"/>
                </a:solidFill>
                <a:latin typeface="Georgia" pitchFamily="18" charset="0"/>
              </a:rPr>
              <a:t>Ll</a:t>
            </a:r>
            <a:endParaRPr lang="en-US" sz="10200" b="1" i="1">
              <a:solidFill>
                <a:srgbClr val="000099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6600" b="1"/>
              <a:t> </a:t>
            </a:r>
            <a:r>
              <a:rPr lang="en-US" sz="6500" b="1">
                <a:solidFill>
                  <a:srgbClr val="00FF99"/>
                </a:solidFill>
                <a:latin typeface="Georgia" pitchFamily="18" charset="0"/>
              </a:rPr>
              <a:t>[el]</a:t>
            </a:r>
            <a:r>
              <a:rPr lang="en-US" sz="6600"/>
              <a:t> </a:t>
            </a:r>
            <a:r>
              <a:rPr lang="ru-RU" sz="6600"/>
              <a:t> </a:t>
            </a:r>
          </a:p>
        </p:txBody>
      </p:sp>
      <p:pic>
        <p:nvPicPr>
          <p:cNvPr id="47111" name="Picture 7" descr="lbut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260350"/>
            <a:ext cx="1295400" cy="2609850"/>
          </a:xfrm>
          <a:noFill/>
          <a:ln/>
        </p:spPr>
      </p:pic>
      <p:pic>
        <p:nvPicPr>
          <p:cNvPr id="47112" name="Picture 8" descr="1c3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56100" y="3068638"/>
            <a:ext cx="2919413" cy="2919412"/>
          </a:xfrm>
          <a:noFill/>
          <a:ln/>
        </p:spPr>
      </p:pic>
    </p:spTree>
  </p:cSld>
  <p:clrMapOvr>
    <a:masterClrMapping/>
  </p:clrMapOvr>
  <p:transition spd="slow" advClick="0" advTm="0">
    <p:sndAc>
      <p:stSnd>
        <p:snd r:embed="rId2" name="e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71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100000">
              <a:srgbClr val="44477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333375"/>
            <a:ext cx="5122863" cy="2430463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D60093"/>
                </a:solidFill>
                <a:latin typeface="Comic Sans MS" pitchFamily="66" charset="0"/>
              </a:rPr>
              <a:t>M is for May </a:t>
            </a:r>
            <a:br>
              <a:rPr lang="en-US" sz="4000" b="1">
                <a:solidFill>
                  <a:srgbClr val="D60093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D60093"/>
                </a:solidFill>
                <a:latin typeface="Comic Sans MS" pitchFamily="66" charset="0"/>
              </a:rPr>
              <a:t>and May Day,</a:t>
            </a:r>
            <a:br>
              <a:rPr lang="en-US" sz="4000" b="1">
                <a:solidFill>
                  <a:srgbClr val="D60093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D60093"/>
                </a:solidFill>
                <a:latin typeface="Comic Sans MS" pitchFamily="66" charset="0"/>
              </a:rPr>
              <a:t>For March and for Mother’s Day.</a:t>
            </a:r>
            <a:endParaRPr lang="ru-RU" sz="4000" b="1">
              <a:solidFill>
                <a:srgbClr val="D60093"/>
              </a:solidFill>
              <a:latin typeface="Comic Sans MS" pitchFamily="66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24175"/>
            <a:ext cx="2819400" cy="320675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9500" b="1">
                <a:solidFill>
                  <a:srgbClr val="FF0000"/>
                </a:solidFill>
                <a:latin typeface="Georgia" pitchFamily="18" charset="0"/>
              </a:rPr>
              <a:t>Mm</a:t>
            </a:r>
            <a:endParaRPr lang="en-US" sz="9500" b="1" i="1">
              <a:solidFill>
                <a:srgbClr val="FF00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6500" b="1" i="1">
                <a:solidFill>
                  <a:srgbClr val="FFCC00"/>
                </a:solidFill>
                <a:latin typeface="Georgia" pitchFamily="18" charset="0"/>
              </a:rPr>
              <a:t> </a:t>
            </a:r>
            <a:r>
              <a:rPr lang="en-US" sz="6500" b="1">
                <a:solidFill>
                  <a:srgbClr val="FFCC00"/>
                </a:solidFill>
                <a:latin typeface="Georgia" pitchFamily="18" charset="0"/>
              </a:rPr>
              <a:t>[em]</a:t>
            </a:r>
            <a:r>
              <a:rPr lang="en-US" sz="2200"/>
              <a:t> </a:t>
            </a:r>
            <a:endParaRPr lang="ru-RU" sz="2200"/>
          </a:p>
        </p:txBody>
      </p:sp>
      <p:pic>
        <p:nvPicPr>
          <p:cNvPr id="48132" name="Picture 4" descr="mbu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60350"/>
            <a:ext cx="2559050" cy="2609850"/>
          </a:xfrm>
          <a:noFill/>
          <a:ln/>
        </p:spPr>
      </p:pic>
      <p:pic>
        <p:nvPicPr>
          <p:cNvPr id="48142" name="Picture 14" descr="heart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24858">
            <a:off x="7969250" y="1700213"/>
            <a:ext cx="1174750" cy="4608512"/>
          </a:xfrm>
          <a:prstGeom prst="rect">
            <a:avLst/>
          </a:prstGeom>
          <a:noFill/>
        </p:spPr>
      </p:pic>
      <p:pic>
        <p:nvPicPr>
          <p:cNvPr id="48150" name="Picture 22" descr="heart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77989">
            <a:off x="2762250" y="674688"/>
            <a:ext cx="1019175" cy="3165475"/>
          </a:xfrm>
          <a:prstGeom prst="rect">
            <a:avLst/>
          </a:prstGeom>
          <a:noFill/>
        </p:spPr>
      </p:pic>
      <p:pic>
        <p:nvPicPr>
          <p:cNvPr id="48152" name="Picture 24" descr="baby6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076700"/>
            <a:ext cx="1760538" cy="2449513"/>
          </a:xfrm>
          <a:prstGeom prst="rect">
            <a:avLst/>
          </a:prstGeom>
          <a:noFill/>
        </p:spPr>
      </p:pic>
      <p:sp>
        <p:nvSpPr>
          <p:cNvPr id="48156" name="PubRRectCallout" descr="Ромбики"/>
          <p:cNvSpPr>
            <a:spLocks noEditPoints="1" noChangeArrowheads="1"/>
          </p:cNvSpPr>
          <p:nvPr/>
        </p:nvSpPr>
        <p:spPr bwMode="auto">
          <a:xfrm>
            <a:off x="5508625" y="3068638"/>
            <a:ext cx="3024188" cy="1655762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pattFill prst="solidDmnd">
            <a:fgClr>
              <a:srgbClr val="FFFF00">
                <a:alpha val="34000"/>
              </a:srgbClr>
            </a:fgClr>
            <a:bgClr>
              <a:srgbClr val="FFFFFF">
                <a:alpha val="34000"/>
              </a:srgbClr>
            </a:bgClr>
          </a:pattFill>
          <a:ln w="44450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2800" b="1">
                <a:solidFill>
                  <a:srgbClr val="990099"/>
                </a:solidFill>
                <a:latin typeface="Comic Sans MS" pitchFamily="66" charset="0"/>
              </a:rPr>
              <a:t>“Happy Mother’s Day!”</a:t>
            </a:r>
            <a:r>
              <a:rPr lang="en-US">
                <a:latin typeface="Arial Black" pitchFamily="34" charset="0"/>
              </a:rPr>
              <a:t> </a:t>
            </a:r>
            <a:endParaRPr lang="ru-RU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0">
    <p:sndAc>
      <p:stSnd>
        <p:snd r:embed="rId2" name="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81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1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autoRev="1" fill="hold"/>
                                        <p:tgtEl>
                                          <p:spTgt spid="48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48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48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56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0A680"/>
            </a:gs>
            <a:gs pos="100000">
              <a:srgbClr val="98347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77813"/>
            <a:ext cx="5843587" cy="2143125"/>
          </a:xfrm>
        </p:spPr>
        <p:txBody>
          <a:bodyPr/>
          <a:lstStyle/>
          <a:p>
            <a:pPr algn="ctr"/>
            <a:r>
              <a:rPr lang="en-US" sz="3800" b="1">
                <a:solidFill>
                  <a:srgbClr val="FF9900"/>
                </a:solidFill>
                <a:latin typeface="Comic Sans MS" pitchFamily="66" charset="0"/>
              </a:rPr>
              <a:t>N is for Nine, Ninety and Ninety-nine.</a:t>
            </a:r>
            <a:br>
              <a:rPr lang="en-US" sz="3800" b="1">
                <a:solidFill>
                  <a:srgbClr val="FF9900"/>
                </a:solidFill>
                <a:latin typeface="Comic Sans MS" pitchFamily="66" charset="0"/>
              </a:rPr>
            </a:br>
            <a:r>
              <a:rPr lang="en-US" sz="3800" b="1">
                <a:solidFill>
                  <a:srgbClr val="FF9900"/>
                </a:solidFill>
                <a:latin typeface="Comic Sans MS" pitchFamily="66" charset="0"/>
              </a:rPr>
              <a:t>Children, how much is ninety and nine?</a:t>
            </a:r>
            <a:r>
              <a:rPr lang="en-US" sz="380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en-US" sz="3800">
                <a:solidFill>
                  <a:srgbClr val="FF9900"/>
                </a:solidFill>
                <a:latin typeface="Comic Sans MS" pitchFamily="66" charset="0"/>
              </a:rPr>
            </a:br>
            <a:endParaRPr lang="ru-RU" sz="380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52738"/>
            <a:ext cx="2314575" cy="3278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b="1"/>
              <a:t>  </a:t>
            </a:r>
            <a:r>
              <a:rPr lang="en-US" sz="9500" b="1">
                <a:solidFill>
                  <a:srgbClr val="993300"/>
                </a:solidFill>
                <a:latin typeface="Georgia" pitchFamily="18" charset="0"/>
              </a:rPr>
              <a:t>Nn</a:t>
            </a:r>
          </a:p>
          <a:p>
            <a:pPr>
              <a:buFont typeface="Wingdings" pitchFamily="2" charset="2"/>
              <a:buNone/>
            </a:pPr>
            <a:r>
              <a:rPr lang="en-US" sz="6500" b="1">
                <a:latin typeface="Georgia" pitchFamily="18" charset="0"/>
              </a:rPr>
              <a:t> </a:t>
            </a:r>
            <a:r>
              <a:rPr lang="en-US" sz="6500" b="1">
                <a:solidFill>
                  <a:srgbClr val="67D11F"/>
                </a:solidFill>
                <a:latin typeface="Georgia" pitchFamily="18" charset="0"/>
              </a:rPr>
              <a:t>[en]</a:t>
            </a:r>
            <a:r>
              <a:rPr lang="en-US" sz="6600" b="1"/>
              <a:t> </a:t>
            </a:r>
            <a:endParaRPr lang="ru-RU" sz="6600" b="1"/>
          </a:p>
        </p:txBody>
      </p:sp>
      <p:pic>
        <p:nvPicPr>
          <p:cNvPr id="49159" name="Picture 7" descr="nbu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260350"/>
            <a:ext cx="1982787" cy="2609850"/>
          </a:xfrm>
          <a:noFill/>
          <a:ln/>
        </p:spPr>
      </p:pic>
      <p:pic>
        <p:nvPicPr>
          <p:cNvPr id="49160" name="Picture 8" descr="arg-9-25-trans-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636838"/>
            <a:ext cx="2357437" cy="2187575"/>
          </a:xfrm>
          <a:prstGeom prst="rect">
            <a:avLst/>
          </a:prstGeom>
          <a:noFill/>
        </p:spPr>
      </p:pic>
      <p:pic>
        <p:nvPicPr>
          <p:cNvPr id="49162" name="Picture 10" descr="arg-0-25-trans-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3284538"/>
            <a:ext cx="2058988" cy="1544637"/>
          </a:xfrm>
          <a:prstGeom prst="rect">
            <a:avLst/>
          </a:prstGeom>
          <a:noFill/>
        </p:spPr>
      </p:pic>
      <p:pic>
        <p:nvPicPr>
          <p:cNvPr id="49166" name="Picture 14" descr="arg-9-25-trans-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2636838"/>
            <a:ext cx="2357437" cy="2187575"/>
          </a:xfrm>
          <a:prstGeom prst="rect">
            <a:avLst/>
          </a:prstGeom>
          <a:noFill/>
        </p:spPr>
      </p:pic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5867400" y="2997200"/>
            <a:ext cx="8636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500" b="1">
                <a:solidFill>
                  <a:srgbClr val="FF0000"/>
                </a:solidFill>
                <a:latin typeface="Georgia" pitchFamily="18" charset="0"/>
              </a:rPr>
              <a:t>+</a:t>
            </a:r>
          </a:p>
        </p:txBody>
      </p:sp>
    </p:spTree>
  </p:cSld>
  <p:clrMapOvr>
    <a:masterClrMapping/>
  </p:clrMapOvr>
  <p:transition spd="slow" advClick="0" advTm="0">
    <p:sndAc>
      <p:stSnd>
        <p:snd r:embed="rId2" name="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91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23D9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b="1">
                <a:solidFill>
                  <a:srgbClr val="6600FF"/>
                </a:solidFill>
                <a:latin typeface="Comic Sans MS" pitchFamily="66" charset="0"/>
              </a:rPr>
              <a:t>O is for One. </a:t>
            </a:r>
            <a:br>
              <a:rPr lang="en-US" sz="3800" b="1">
                <a:solidFill>
                  <a:srgbClr val="6600FF"/>
                </a:solidFill>
                <a:latin typeface="Comic Sans MS" pitchFamily="66" charset="0"/>
              </a:rPr>
            </a:br>
            <a:r>
              <a:rPr lang="en-US" sz="3800" b="1">
                <a:solidFill>
                  <a:srgbClr val="6600FF"/>
                </a:solidFill>
                <a:latin typeface="Comic Sans MS" pitchFamily="66" charset="0"/>
              </a:rPr>
              <a:t>One and two are three.</a:t>
            </a:r>
            <a:br>
              <a:rPr lang="en-US" sz="3800" b="1">
                <a:solidFill>
                  <a:srgbClr val="6600FF"/>
                </a:solidFill>
                <a:latin typeface="Comic Sans MS" pitchFamily="66" charset="0"/>
              </a:rPr>
            </a:br>
            <a:r>
              <a:rPr lang="en-US" sz="3800" b="1">
                <a:solidFill>
                  <a:srgbClr val="6600FF"/>
                </a:solidFill>
                <a:latin typeface="Comic Sans MS" pitchFamily="66" charset="0"/>
              </a:rPr>
              <a:t>Three little cats </a:t>
            </a:r>
            <a:br>
              <a:rPr lang="en-US" sz="3800" b="1">
                <a:solidFill>
                  <a:srgbClr val="6600FF"/>
                </a:solidFill>
                <a:latin typeface="Comic Sans MS" pitchFamily="66" charset="0"/>
              </a:rPr>
            </a:br>
            <a:r>
              <a:rPr lang="en-US" sz="3800" b="1">
                <a:solidFill>
                  <a:srgbClr val="6600FF"/>
                </a:solidFill>
                <a:latin typeface="Comic Sans MS" pitchFamily="66" charset="0"/>
              </a:rPr>
              <a:t>in a tree.</a:t>
            </a:r>
            <a:r>
              <a:rPr lang="en-US" sz="4000" b="1">
                <a:solidFill>
                  <a:srgbClr val="6600FF"/>
                </a:solidFill>
                <a:latin typeface="Comic Sans MS" pitchFamily="66" charset="0"/>
              </a:rPr>
              <a:t/>
            </a:r>
            <a:br>
              <a:rPr lang="en-US" sz="4000" b="1">
                <a:solidFill>
                  <a:srgbClr val="6600FF"/>
                </a:solidFill>
                <a:latin typeface="Comic Sans MS" pitchFamily="66" charset="0"/>
              </a:rPr>
            </a:br>
            <a:endParaRPr lang="ru-RU" sz="4000" b="1">
              <a:solidFill>
                <a:srgbClr val="6600FF"/>
              </a:solidFill>
              <a:latin typeface="Comic Sans MS" pitchFamily="66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7100" b="1">
                <a:solidFill>
                  <a:srgbClr val="800080"/>
                </a:solidFill>
              </a:rPr>
              <a:t> </a:t>
            </a:r>
            <a:r>
              <a:rPr lang="en-US" sz="9500" b="1">
                <a:solidFill>
                  <a:srgbClr val="800080"/>
                </a:solidFill>
                <a:latin typeface="Georgia" pitchFamily="18" charset="0"/>
              </a:rPr>
              <a:t>Oo</a:t>
            </a:r>
          </a:p>
          <a:p>
            <a:pPr>
              <a:buFont typeface="Wingdings" pitchFamily="2" charset="2"/>
              <a:buNone/>
            </a:pPr>
            <a:r>
              <a:rPr lang="en-US" sz="7100" b="1"/>
              <a:t> </a:t>
            </a:r>
            <a:r>
              <a:rPr lang="en-US" sz="6500" b="1">
                <a:solidFill>
                  <a:srgbClr val="CC6600"/>
                </a:solidFill>
                <a:latin typeface="Georgia" pitchFamily="18" charset="0"/>
              </a:rPr>
              <a:t>[əu]</a:t>
            </a:r>
            <a:r>
              <a:rPr lang="en-US" sz="7100"/>
              <a:t> </a:t>
            </a:r>
            <a:endParaRPr lang="ru-RU" sz="7100"/>
          </a:p>
        </p:txBody>
      </p:sp>
      <p:pic>
        <p:nvPicPr>
          <p:cNvPr id="50188" name="Picture 12" descr="obut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53175" y="2198688"/>
            <a:ext cx="628650" cy="990600"/>
          </a:xfrm>
          <a:noFill/>
          <a:ln/>
        </p:spPr>
      </p:pic>
      <p:pic>
        <p:nvPicPr>
          <p:cNvPr id="50191" name="Picture 15" descr="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3068638"/>
            <a:ext cx="1436687" cy="1436687"/>
          </a:xfrm>
          <a:prstGeom prst="rect">
            <a:avLst/>
          </a:prstGeom>
          <a:noFill/>
        </p:spPr>
      </p:pic>
      <p:pic>
        <p:nvPicPr>
          <p:cNvPr id="50193" name="Picture 17" descr="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2997200"/>
            <a:ext cx="1436688" cy="1436688"/>
          </a:xfrm>
          <a:prstGeom prst="rect">
            <a:avLst/>
          </a:prstGeom>
          <a:noFill/>
        </p:spPr>
      </p:pic>
      <p:pic>
        <p:nvPicPr>
          <p:cNvPr id="50195" name="Picture 19" descr="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2997200"/>
            <a:ext cx="1436688" cy="1436688"/>
          </a:xfrm>
          <a:prstGeom prst="rect">
            <a:avLst/>
          </a:prstGeom>
          <a:noFill/>
        </p:spPr>
      </p:pic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6372225" y="2708275"/>
            <a:ext cx="1223963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500" b="1">
                <a:solidFill>
                  <a:schemeClr val="tx2"/>
                </a:solidFill>
                <a:latin typeface="Georgia" pitchFamily="18" charset="0"/>
              </a:rPr>
              <a:t>=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4067175" y="2708275"/>
            <a:ext cx="1008063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500" b="1">
                <a:solidFill>
                  <a:schemeClr val="tx2"/>
                </a:solidFill>
                <a:latin typeface="Georgia" pitchFamily="18" charset="0"/>
              </a:rPr>
              <a:t>+</a:t>
            </a:r>
          </a:p>
        </p:txBody>
      </p:sp>
    </p:spTree>
  </p:cSld>
  <p:clrMapOvr>
    <a:masterClrMapping/>
  </p:clrMapOvr>
  <p:transition spd="slow" advClick="0" advTm="0">
    <p:sndAc>
      <p:stSnd>
        <p:snd r:embed="rId2" name="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01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98" grpId="0"/>
      <p:bldP spid="501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FBF97"/>
            </a:gs>
            <a:gs pos="100000">
              <a:srgbClr val="AD1F7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277813"/>
            <a:ext cx="5545138" cy="2071687"/>
          </a:xfrm>
        </p:spPr>
        <p:txBody>
          <a:bodyPr/>
          <a:lstStyle/>
          <a:p>
            <a:pPr algn="ctr"/>
            <a:r>
              <a:rPr lang="en-US" sz="3500" b="1">
                <a:solidFill>
                  <a:srgbClr val="9933FF"/>
                </a:solidFill>
                <a:latin typeface="Comic Sans MS" pitchFamily="66" charset="0"/>
              </a:rPr>
              <a:t>P is for Pencils. </a:t>
            </a:r>
            <a:br>
              <a:rPr lang="en-US" sz="3500" b="1">
                <a:solidFill>
                  <a:srgbClr val="9933FF"/>
                </a:solidFill>
                <a:latin typeface="Comic Sans MS" pitchFamily="66" charset="0"/>
              </a:rPr>
            </a:br>
            <a:r>
              <a:rPr lang="en-US" sz="3500" b="1">
                <a:solidFill>
                  <a:srgbClr val="9933FF"/>
                </a:solidFill>
                <a:latin typeface="Comic Sans MS" pitchFamily="66" charset="0"/>
              </a:rPr>
              <a:t>With them I can draw:</a:t>
            </a:r>
            <a:br>
              <a:rPr lang="en-US" sz="3500" b="1">
                <a:solidFill>
                  <a:srgbClr val="9933FF"/>
                </a:solidFill>
                <a:latin typeface="Comic Sans MS" pitchFamily="66" charset="0"/>
              </a:rPr>
            </a:br>
            <a:r>
              <a:rPr lang="en-US" sz="3500" b="1">
                <a:solidFill>
                  <a:srgbClr val="9933FF"/>
                </a:solidFill>
                <a:latin typeface="Comic Sans MS" pitchFamily="66" charset="0"/>
              </a:rPr>
              <a:t>A red pen, a green tree</a:t>
            </a:r>
            <a:br>
              <a:rPr lang="en-US" sz="3500" b="1">
                <a:solidFill>
                  <a:srgbClr val="9933FF"/>
                </a:solidFill>
                <a:latin typeface="Comic Sans MS" pitchFamily="66" charset="0"/>
              </a:rPr>
            </a:br>
            <a:r>
              <a:rPr lang="en-US" sz="3500" b="1">
                <a:solidFill>
                  <a:srgbClr val="9933FF"/>
                </a:solidFill>
                <a:latin typeface="Comic Sans MS" pitchFamily="66" charset="0"/>
              </a:rPr>
              <a:t>or a blue door.</a:t>
            </a:r>
            <a:br>
              <a:rPr lang="en-US" sz="3500" b="1">
                <a:solidFill>
                  <a:srgbClr val="9933FF"/>
                </a:solidFill>
                <a:latin typeface="Comic Sans MS" pitchFamily="66" charset="0"/>
              </a:rPr>
            </a:br>
            <a:endParaRPr lang="ru-RU" sz="3500" b="1">
              <a:solidFill>
                <a:srgbClr val="9933FF"/>
              </a:solidFill>
              <a:latin typeface="Comic Sans MS" pitchFamily="66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708275"/>
            <a:ext cx="2520950" cy="3241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9500" b="1">
                <a:latin typeface="Georgia" pitchFamily="18" charset="0"/>
              </a:rPr>
              <a:t> </a:t>
            </a:r>
            <a:r>
              <a:rPr lang="en-US" sz="9500" b="1">
                <a:solidFill>
                  <a:srgbClr val="FFCC00"/>
                </a:solidFill>
                <a:latin typeface="Georgia" pitchFamily="18" charset="0"/>
              </a:rPr>
              <a:t>Pp</a:t>
            </a:r>
            <a:endParaRPr lang="en-US" sz="9500">
              <a:solidFill>
                <a:srgbClr val="FFCC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6000">
                <a:latin typeface="Arial Black" pitchFamily="34" charset="0"/>
              </a:rPr>
              <a:t> </a:t>
            </a:r>
            <a:r>
              <a:rPr lang="en-US" sz="6500" b="1">
                <a:solidFill>
                  <a:srgbClr val="3399FF"/>
                </a:solidFill>
                <a:latin typeface="Georgia" pitchFamily="18" charset="0"/>
              </a:rPr>
              <a:t>[pi:]</a:t>
            </a:r>
            <a:r>
              <a:rPr lang="en-US" sz="7100"/>
              <a:t> </a:t>
            </a:r>
            <a:endParaRPr lang="ru-RU" sz="7100"/>
          </a:p>
        </p:txBody>
      </p:sp>
      <p:pic>
        <p:nvPicPr>
          <p:cNvPr id="51209" name="Picture 9" descr="pbut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260350"/>
            <a:ext cx="1479550" cy="2606675"/>
          </a:xfrm>
          <a:noFill/>
          <a:ln/>
        </p:spPr>
      </p:pic>
      <p:pic>
        <p:nvPicPr>
          <p:cNvPr id="51210" name="Picture 10" descr="v25an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1916113"/>
            <a:ext cx="857250" cy="857250"/>
          </a:xfrm>
          <a:prstGeom prst="rect">
            <a:avLst/>
          </a:prstGeom>
          <a:noFill/>
        </p:spPr>
      </p:pic>
      <p:pic>
        <p:nvPicPr>
          <p:cNvPr id="51211" name="Picture 11" descr="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953000"/>
            <a:ext cx="952500" cy="1905000"/>
          </a:xfrm>
          <a:prstGeom prst="rect">
            <a:avLst/>
          </a:prstGeom>
          <a:noFill/>
        </p:spPr>
      </p:pic>
      <p:pic>
        <p:nvPicPr>
          <p:cNvPr id="51212" name="Picture 12" descr="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157788"/>
            <a:ext cx="1144588" cy="1420812"/>
          </a:xfrm>
          <a:prstGeom prst="rect">
            <a:avLst/>
          </a:prstGeom>
          <a:noFill/>
        </p:spPr>
      </p:pic>
      <p:pic>
        <p:nvPicPr>
          <p:cNvPr id="51214" name="Picture 14" descr="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636838"/>
            <a:ext cx="4357688" cy="1763712"/>
          </a:xfrm>
          <a:prstGeom prst="rect">
            <a:avLst/>
          </a:prstGeom>
          <a:noFill/>
        </p:spPr>
      </p:pic>
      <p:pic>
        <p:nvPicPr>
          <p:cNvPr id="51215" name="Picture 15" descr="d00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713" y="5048250"/>
            <a:ext cx="1238250" cy="1809750"/>
          </a:xfrm>
          <a:prstGeom prst="rect">
            <a:avLst/>
          </a:prstGeom>
          <a:noFill/>
        </p:spPr>
      </p:pic>
      <p:pic>
        <p:nvPicPr>
          <p:cNvPr id="51217" name="Picture 17" descr="v25an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765175"/>
            <a:ext cx="857250" cy="857250"/>
          </a:xfrm>
          <a:prstGeom prst="rect">
            <a:avLst/>
          </a:prstGeom>
          <a:noFill/>
        </p:spPr>
      </p:pic>
      <p:pic>
        <p:nvPicPr>
          <p:cNvPr id="51221" name="Picture 21" descr="5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625" y="4724400"/>
            <a:ext cx="2579688" cy="19097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sndAc>
      <p:stSnd>
        <p:snd r:embed="rId2" name="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12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100000">
              <a:srgbClr val="BA4A1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277813"/>
            <a:ext cx="5483225" cy="2503487"/>
          </a:xfrm>
        </p:spPr>
        <p:txBody>
          <a:bodyPr/>
          <a:lstStyle/>
          <a:p>
            <a:r>
              <a:rPr lang="en-US" sz="4000" b="1">
                <a:solidFill>
                  <a:srgbClr val="660033"/>
                </a:solidFill>
                <a:latin typeface="Comic Sans MS" pitchFamily="66" charset="0"/>
              </a:rPr>
              <a:t>Q is for Questions: How are you?</a:t>
            </a:r>
            <a:br>
              <a:rPr lang="en-US" sz="4000" b="1">
                <a:solidFill>
                  <a:srgbClr val="660033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660033"/>
                </a:solidFill>
                <a:latin typeface="Comic Sans MS" pitchFamily="66" charset="0"/>
              </a:rPr>
              <a:t>How old are you? And How do you do</a:t>
            </a:r>
            <a:r>
              <a:rPr lang="ru-RU" sz="4000" b="1">
                <a:solidFill>
                  <a:srgbClr val="660033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97200"/>
            <a:ext cx="2819400" cy="3133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b="1"/>
              <a:t> </a:t>
            </a:r>
            <a:r>
              <a:rPr lang="en-US" sz="9500" b="1">
                <a:solidFill>
                  <a:srgbClr val="FF9933"/>
                </a:solidFill>
                <a:latin typeface="Georgia" pitchFamily="18" charset="0"/>
              </a:rPr>
              <a:t>Qq</a:t>
            </a:r>
          </a:p>
          <a:p>
            <a:pPr>
              <a:buFont typeface="Wingdings" pitchFamily="2" charset="2"/>
              <a:buNone/>
            </a:pPr>
            <a:r>
              <a:rPr lang="en-US" sz="2600" b="1"/>
              <a:t> </a:t>
            </a:r>
            <a:r>
              <a:rPr lang="en-US" sz="6500" b="1">
                <a:solidFill>
                  <a:srgbClr val="66FF33"/>
                </a:solidFill>
                <a:latin typeface="Georgia" pitchFamily="18" charset="0"/>
              </a:rPr>
              <a:t>[kju:]</a:t>
            </a:r>
            <a:r>
              <a:rPr lang="en-US" sz="6500" b="1">
                <a:latin typeface="Georgia" pitchFamily="18" charset="0"/>
              </a:rPr>
              <a:t> </a:t>
            </a:r>
            <a:endParaRPr lang="ru-RU" sz="6500" b="1">
              <a:latin typeface="Georgia" pitchFamily="18" charset="0"/>
            </a:endParaRPr>
          </a:p>
        </p:txBody>
      </p:sp>
      <p:pic>
        <p:nvPicPr>
          <p:cNvPr id="52228" name="Picture 4" descr="qbu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260350"/>
            <a:ext cx="1681163" cy="2609850"/>
          </a:xfrm>
          <a:noFill/>
          <a:ln/>
        </p:spPr>
      </p:pic>
      <p:pic>
        <p:nvPicPr>
          <p:cNvPr id="52236" name="Picture 12" descr="snespor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429000"/>
            <a:ext cx="2252662" cy="29130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sndAc>
      <p:stSnd>
        <p:snd r:embed="rId2" name="q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22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FBF97"/>
            </a:gs>
            <a:gs pos="100000">
              <a:srgbClr val="CC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277813"/>
            <a:ext cx="6130925" cy="2287587"/>
          </a:xfrm>
        </p:spPr>
        <p:txBody>
          <a:bodyPr/>
          <a:lstStyle/>
          <a:p>
            <a:r>
              <a:rPr lang="en-US" sz="4000" b="1">
                <a:solidFill>
                  <a:srgbClr val="800000"/>
                </a:solidFill>
                <a:latin typeface="Comic Sans MS" pitchFamily="66" charset="0"/>
              </a:rPr>
              <a:t>R is for Red. </a:t>
            </a:r>
            <a:br>
              <a:rPr lang="en-US" sz="4000" b="1">
                <a:solidFill>
                  <a:srgbClr val="8000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800000"/>
                </a:solidFill>
                <a:latin typeface="Comic Sans MS" pitchFamily="66" charset="0"/>
              </a:rPr>
              <a:t>Many things are red.</a:t>
            </a:r>
            <a:br>
              <a:rPr lang="en-US" sz="4000" b="1">
                <a:solidFill>
                  <a:srgbClr val="8000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800000"/>
                </a:solidFill>
                <a:latin typeface="Comic Sans MS" pitchFamily="66" charset="0"/>
              </a:rPr>
              <a:t>What can be red? </a:t>
            </a:r>
            <a:br>
              <a:rPr lang="en-US" sz="4000" b="1">
                <a:solidFill>
                  <a:srgbClr val="8000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800000"/>
                </a:solidFill>
                <a:latin typeface="Comic Sans MS" pitchFamily="66" charset="0"/>
              </a:rPr>
              <a:t>Do you know, Fred?</a:t>
            </a:r>
            <a:endParaRPr lang="ru-RU" sz="40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81300"/>
            <a:ext cx="2243138" cy="3349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9500" b="1">
                <a:solidFill>
                  <a:srgbClr val="000099"/>
                </a:solidFill>
                <a:latin typeface="Georgia" pitchFamily="18" charset="0"/>
              </a:rPr>
              <a:t>Rr</a:t>
            </a:r>
            <a:r>
              <a:rPr lang="ru-RU" sz="2600"/>
              <a:t> </a:t>
            </a:r>
            <a:endParaRPr lang="en-US" sz="2600"/>
          </a:p>
          <a:p>
            <a:pPr>
              <a:buFont typeface="Wingdings" pitchFamily="2" charset="2"/>
              <a:buNone/>
            </a:pPr>
            <a:r>
              <a:rPr lang="en-US" sz="6500" b="1">
                <a:solidFill>
                  <a:srgbClr val="FF0066"/>
                </a:solidFill>
                <a:latin typeface="Georgia" pitchFamily="18" charset="0"/>
              </a:rPr>
              <a:t>[a:ʳ]</a:t>
            </a:r>
            <a:r>
              <a:rPr lang="en-US" sz="2600"/>
              <a:t> </a:t>
            </a:r>
            <a:endParaRPr lang="ru-RU" sz="2600"/>
          </a:p>
        </p:txBody>
      </p:sp>
      <p:pic>
        <p:nvPicPr>
          <p:cNvPr id="53255" name="Picture 7" descr="rbu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260350"/>
            <a:ext cx="1504950" cy="2609850"/>
          </a:xfrm>
          <a:noFill/>
          <a:ln/>
        </p:spPr>
      </p:pic>
      <p:pic>
        <p:nvPicPr>
          <p:cNvPr id="53256" name="Picture 8" descr="APPLE_E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781300"/>
            <a:ext cx="1220788" cy="1220788"/>
          </a:xfrm>
          <a:prstGeom prst="rect">
            <a:avLst/>
          </a:prstGeom>
          <a:noFill/>
        </p:spPr>
      </p:pic>
      <p:pic>
        <p:nvPicPr>
          <p:cNvPr id="53262" name="Picture 14" descr="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5013325"/>
            <a:ext cx="996950" cy="996950"/>
          </a:xfrm>
          <a:prstGeom prst="rect">
            <a:avLst/>
          </a:prstGeom>
          <a:noFill/>
        </p:spPr>
      </p:pic>
      <p:pic>
        <p:nvPicPr>
          <p:cNvPr id="53270" name="Picture 22" descr="amaryllis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652963"/>
            <a:ext cx="1905000" cy="1352550"/>
          </a:xfrm>
          <a:prstGeom prst="rect">
            <a:avLst/>
          </a:prstGeom>
          <a:noFill/>
        </p:spPr>
      </p:pic>
      <p:pic>
        <p:nvPicPr>
          <p:cNvPr id="53278" name="Picture 30" descr="flag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781300"/>
            <a:ext cx="2846388" cy="1460500"/>
          </a:xfrm>
          <a:prstGeom prst="rect">
            <a:avLst/>
          </a:prstGeom>
          <a:noFill/>
        </p:spPr>
      </p:pic>
      <p:sp>
        <p:nvSpPr>
          <p:cNvPr id="53281" name="Text Box 33"/>
          <p:cNvSpPr txBox="1">
            <a:spLocks noChangeArrowheads="1"/>
          </p:cNvSpPr>
          <p:nvPr/>
        </p:nvSpPr>
        <p:spPr bwMode="auto">
          <a:xfrm>
            <a:off x="2627313" y="4005263"/>
            <a:ext cx="2592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3366FF"/>
                </a:solidFill>
                <a:latin typeface="Comic Sans MS" pitchFamily="66" charset="0"/>
              </a:rPr>
              <a:t>a red apple</a:t>
            </a:r>
            <a:endParaRPr lang="ru-RU" sz="2800" b="1" i="1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3283" name="Text Box 35"/>
          <p:cNvSpPr txBox="1">
            <a:spLocks noChangeArrowheads="1"/>
          </p:cNvSpPr>
          <p:nvPr/>
        </p:nvSpPr>
        <p:spPr bwMode="auto">
          <a:xfrm>
            <a:off x="6084888" y="4365625"/>
            <a:ext cx="2233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800080"/>
                </a:solidFill>
                <a:latin typeface="Comic Sans MS" pitchFamily="66" charset="0"/>
              </a:rPr>
              <a:t>a red flag</a:t>
            </a:r>
            <a:endParaRPr lang="ru-RU" sz="2800" b="1" i="1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53284" name="Text Box 36"/>
          <p:cNvSpPr txBox="1">
            <a:spLocks noChangeArrowheads="1"/>
          </p:cNvSpPr>
          <p:nvPr/>
        </p:nvSpPr>
        <p:spPr bwMode="auto">
          <a:xfrm>
            <a:off x="2843213" y="6021388"/>
            <a:ext cx="2233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FF00"/>
                </a:solidFill>
                <a:latin typeface="Comic Sans MS" pitchFamily="66" charset="0"/>
              </a:rPr>
              <a:t>red flowers</a:t>
            </a:r>
            <a:endParaRPr lang="ru-RU" sz="2800" b="1" i="1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6516688" y="6092825"/>
            <a:ext cx="2627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bg1"/>
                </a:solidFill>
                <a:latin typeface="Comic Sans MS" pitchFamily="66" charset="0"/>
              </a:rPr>
              <a:t>a red letter</a:t>
            </a:r>
            <a:endParaRPr lang="ru-RU" sz="2800" b="1" i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0">
    <p:sndAc>
      <p:stSnd>
        <p:snd r:embed="rId2" name="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32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81" grpId="0"/>
      <p:bldP spid="53281" grpId="1"/>
      <p:bldP spid="53283" grpId="0"/>
      <p:bldP spid="53283" grpId="1"/>
      <p:bldP spid="53284" grpId="0"/>
      <p:bldP spid="53284" grpId="1"/>
      <p:bldP spid="53285" grpId="0"/>
      <p:bldP spid="5328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CCFF"/>
            </a:gs>
            <a:gs pos="100000">
              <a:srgbClr val="CC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132138" y="277813"/>
            <a:ext cx="5554662" cy="2503487"/>
          </a:xfrm>
        </p:spPr>
        <p:txBody>
          <a:bodyPr/>
          <a:lstStyle/>
          <a:p>
            <a:pPr algn="ctr"/>
            <a:r>
              <a:rPr lang="en-US" sz="3600" b="1">
                <a:solidFill>
                  <a:srgbClr val="660066"/>
                </a:solidFill>
                <a:latin typeface="Comic Sans MS" pitchFamily="66" charset="0"/>
              </a:rPr>
              <a:t>A is for Apples </a:t>
            </a:r>
            <a:br>
              <a:rPr lang="en-US" sz="3600" b="1">
                <a:solidFill>
                  <a:srgbClr val="660066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rgbClr val="660066"/>
                </a:solidFill>
                <a:latin typeface="Comic Sans MS" pitchFamily="66" charset="0"/>
              </a:rPr>
              <a:t>and Apple-trees</a:t>
            </a:r>
            <a:br>
              <a:rPr lang="en-US" sz="3600" b="1">
                <a:solidFill>
                  <a:srgbClr val="660066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rgbClr val="660066"/>
                </a:solidFill>
                <a:latin typeface="Comic Sans MS" pitchFamily="66" charset="0"/>
              </a:rPr>
              <a:t>You can see apples on apple-trees</a:t>
            </a:r>
            <a:endParaRPr lang="ru-RU" sz="3600" b="1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3429000"/>
            <a:ext cx="2519362" cy="26638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9500" b="1">
                <a:solidFill>
                  <a:srgbClr val="FF9933"/>
                </a:solidFill>
                <a:latin typeface="Georgia" pitchFamily="18" charset="0"/>
              </a:rPr>
              <a:t>Aa</a:t>
            </a:r>
            <a:endParaRPr lang="en-US" sz="9500" b="1" i="1">
              <a:solidFill>
                <a:srgbClr val="FF9933"/>
              </a:solidFill>
              <a:latin typeface="Georgia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6500" b="1">
                <a:solidFill>
                  <a:srgbClr val="0000FF"/>
                </a:solidFill>
                <a:latin typeface="Georgia" pitchFamily="18" charset="0"/>
              </a:rPr>
              <a:t>[eɪ]</a:t>
            </a:r>
            <a:endParaRPr lang="ru-RU" sz="6500" b="1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6166" name="Picture 22" descr="abut">
            <a:hlinkClick r:id="" action="ppaction://noaction">
              <a:snd r:embed="rId3" name="a.wav"/>
            </a:hlinkClick>
          </p:cNvPr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4213" y="260350"/>
            <a:ext cx="1857375" cy="2609850"/>
          </a:xfrm>
          <a:noFill/>
          <a:ln/>
        </p:spPr>
      </p:pic>
      <p:pic>
        <p:nvPicPr>
          <p:cNvPr id="6170" name="Picture 26" descr="APPLE2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885113" y="6586538"/>
            <a:ext cx="542925" cy="542925"/>
          </a:xfrm>
          <a:noFill/>
          <a:ln/>
        </p:spPr>
      </p:pic>
      <p:pic>
        <p:nvPicPr>
          <p:cNvPr id="6175" name="Picture 31" descr="APPLE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609282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6" name="Picture 32" descr="APPLE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631507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7" name="Picture 33" descr="APPLE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566102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9" name="Picture 35" descr="APPLE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48488" y="45815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84" name="Picture 40" descr="g0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2781300"/>
            <a:ext cx="2903538" cy="4076700"/>
          </a:xfrm>
          <a:prstGeom prst="rect">
            <a:avLst/>
          </a:prstGeom>
          <a:noFill/>
        </p:spPr>
      </p:pic>
      <p:pic>
        <p:nvPicPr>
          <p:cNvPr id="6185" name="Picture 41" descr="APPLE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5949950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86" name="Picture 42" descr="APPLE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566102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87" name="Picture 43" descr="APPLE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631507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92" name="Picture 48" descr="APPLE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631507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94" name="Picture 50" descr="APPLE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587692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 advClick="0" advTm="0">
    <p:sndAc>
      <p:stSnd>
        <p:snd r:embed="rId3" name="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4691"/>
            </a:gs>
            <a:gs pos="100000">
              <a:srgbClr val="61517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277813"/>
            <a:ext cx="5986462" cy="2143125"/>
          </a:xfrm>
        </p:spPr>
        <p:txBody>
          <a:bodyPr/>
          <a:lstStyle/>
          <a:p>
            <a:r>
              <a:rPr lang="en-US" sz="4000" b="1">
                <a:solidFill>
                  <a:srgbClr val="CCCC00"/>
                </a:solidFill>
                <a:latin typeface="Comic Sans MS" pitchFamily="66" charset="0"/>
              </a:rPr>
              <a:t>S is for Street. </a:t>
            </a:r>
            <a:br>
              <a:rPr lang="en-US" sz="4000" b="1">
                <a:solidFill>
                  <a:srgbClr val="CCCC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CCCC00"/>
                </a:solidFill>
                <a:latin typeface="Comic Sans MS" pitchFamily="66" charset="0"/>
              </a:rPr>
              <a:t>This is my street.</a:t>
            </a:r>
            <a:br>
              <a:rPr lang="en-US" sz="4000" b="1">
                <a:solidFill>
                  <a:srgbClr val="CCCC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CCCC00"/>
                </a:solidFill>
                <a:latin typeface="Comic Sans MS" pitchFamily="66" charset="0"/>
              </a:rPr>
              <a:t>There are a lot of trees in my street</a:t>
            </a:r>
            <a:endParaRPr lang="ru-RU" sz="4000" b="1">
              <a:solidFill>
                <a:srgbClr val="CCCC00"/>
              </a:solidFill>
              <a:latin typeface="Comic Sans MS" pitchFamily="66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97200"/>
            <a:ext cx="2098675" cy="3133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9500" b="1">
                <a:solidFill>
                  <a:srgbClr val="33CC33"/>
                </a:solidFill>
                <a:latin typeface="Georgia" pitchFamily="18" charset="0"/>
              </a:rPr>
              <a:t>Ss</a:t>
            </a:r>
            <a:r>
              <a:rPr lang="ru-RU" sz="2600">
                <a:solidFill>
                  <a:srgbClr val="33CC33"/>
                </a:solidFill>
              </a:rPr>
              <a:t> </a:t>
            </a:r>
            <a:endParaRPr lang="en-US" sz="2600">
              <a:solidFill>
                <a:srgbClr val="33CC33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6500" b="1">
                <a:solidFill>
                  <a:srgbClr val="6600FF"/>
                </a:solidFill>
                <a:latin typeface="Georgia" pitchFamily="18" charset="0"/>
              </a:rPr>
              <a:t>[es]</a:t>
            </a:r>
            <a:r>
              <a:rPr lang="en-US" sz="2600"/>
              <a:t> </a:t>
            </a:r>
            <a:endParaRPr lang="ru-RU" sz="2600"/>
          </a:p>
        </p:txBody>
      </p:sp>
      <p:pic>
        <p:nvPicPr>
          <p:cNvPr id="54276" name="Picture 4" descr="sbu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333375"/>
            <a:ext cx="1392238" cy="2630488"/>
          </a:xfrm>
          <a:noFill/>
          <a:ln/>
        </p:spPr>
      </p:pic>
      <p:pic>
        <p:nvPicPr>
          <p:cNvPr id="54278" name="Picture 6" descr="houses_04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2924175"/>
            <a:ext cx="2551113" cy="3933825"/>
          </a:xfrm>
          <a:prstGeom prst="rect">
            <a:avLst/>
          </a:prstGeom>
          <a:noFill/>
        </p:spPr>
      </p:pic>
      <p:pic>
        <p:nvPicPr>
          <p:cNvPr id="54314" name="Picture 42" descr="tree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684838"/>
            <a:ext cx="1235075" cy="1173162"/>
          </a:xfrm>
          <a:prstGeom prst="rect">
            <a:avLst/>
          </a:prstGeom>
          <a:noFill/>
        </p:spPr>
      </p:pic>
      <p:pic>
        <p:nvPicPr>
          <p:cNvPr id="54318" name="Picture 46" descr="tree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5684838"/>
            <a:ext cx="1235075" cy="1173162"/>
          </a:xfrm>
          <a:prstGeom prst="rect">
            <a:avLst/>
          </a:prstGeom>
          <a:noFill/>
        </p:spPr>
      </p:pic>
      <p:pic>
        <p:nvPicPr>
          <p:cNvPr id="54323" name="Picture 51" descr="tree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652963"/>
            <a:ext cx="1235075" cy="1173162"/>
          </a:xfrm>
          <a:prstGeom prst="rect">
            <a:avLst/>
          </a:prstGeom>
          <a:noFill/>
        </p:spPr>
      </p:pic>
      <p:pic>
        <p:nvPicPr>
          <p:cNvPr id="54325" name="Picture 53" descr="tree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4365625"/>
            <a:ext cx="1235075" cy="1173163"/>
          </a:xfrm>
          <a:prstGeom prst="rect">
            <a:avLst/>
          </a:prstGeom>
          <a:noFill/>
        </p:spPr>
      </p:pic>
      <p:pic>
        <p:nvPicPr>
          <p:cNvPr id="54327" name="Picture 55" descr="tree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3357563"/>
            <a:ext cx="1235075" cy="1173162"/>
          </a:xfrm>
          <a:prstGeom prst="rect">
            <a:avLst/>
          </a:prstGeom>
          <a:noFill/>
        </p:spPr>
      </p:pic>
      <p:pic>
        <p:nvPicPr>
          <p:cNvPr id="54331" name="Picture 59" descr="tree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3789363"/>
            <a:ext cx="1235075" cy="1173162"/>
          </a:xfrm>
          <a:prstGeom prst="rect">
            <a:avLst/>
          </a:prstGeom>
          <a:noFill/>
        </p:spPr>
      </p:pic>
      <p:pic>
        <p:nvPicPr>
          <p:cNvPr id="54335" name="Picture 63" descr="b1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5229225"/>
            <a:ext cx="727075" cy="555625"/>
          </a:xfrm>
          <a:prstGeom prst="rect">
            <a:avLst/>
          </a:prstGeom>
          <a:noFill/>
        </p:spPr>
      </p:pic>
      <p:pic>
        <p:nvPicPr>
          <p:cNvPr id="54337" name="Picture 65" descr="b1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5013325"/>
            <a:ext cx="727075" cy="555625"/>
          </a:xfrm>
          <a:prstGeom prst="rect">
            <a:avLst/>
          </a:prstGeom>
          <a:noFill/>
        </p:spPr>
      </p:pic>
      <p:pic>
        <p:nvPicPr>
          <p:cNvPr id="54341" name="Picture 69" descr="b1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5661025"/>
            <a:ext cx="514350" cy="550863"/>
          </a:xfrm>
          <a:prstGeom prst="rect">
            <a:avLst/>
          </a:prstGeom>
          <a:noFill/>
        </p:spPr>
      </p:pic>
      <p:pic>
        <p:nvPicPr>
          <p:cNvPr id="54343" name="Picture 71" descr="b1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4797425"/>
            <a:ext cx="514350" cy="550863"/>
          </a:xfrm>
          <a:prstGeom prst="rect">
            <a:avLst/>
          </a:prstGeom>
          <a:noFill/>
        </p:spPr>
      </p:pic>
      <p:pic>
        <p:nvPicPr>
          <p:cNvPr id="54345" name="Picture 73" descr="b1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5229225"/>
            <a:ext cx="514350" cy="550863"/>
          </a:xfrm>
          <a:prstGeom prst="rect">
            <a:avLst/>
          </a:prstGeom>
          <a:noFill/>
        </p:spPr>
      </p:pic>
      <p:pic>
        <p:nvPicPr>
          <p:cNvPr id="54347" name="Picture 75" descr="23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798437">
            <a:off x="4510088" y="2987675"/>
            <a:ext cx="695325" cy="7143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sndAc>
      <p:stSnd>
        <p:snd r:embed="rId2" name="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42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FF"/>
            </a:gs>
            <a:gs pos="100000">
              <a:srgbClr val="66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77813"/>
            <a:ext cx="6418262" cy="1279525"/>
          </a:xfrm>
        </p:spPr>
        <p:txBody>
          <a:bodyPr/>
          <a:lstStyle/>
          <a:p>
            <a:r>
              <a:rPr lang="en-US" sz="3500" b="1">
                <a:solidFill>
                  <a:srgbClr val="0033CC"/>
                </a:solidFill>
                <a:latin typeface="Comic Sans MS" pitchFamily="66" charset="0"/>
              </a:rPr>
              <a:t>T is for Tick and for Tock.</a:t>
            </a:r>
            <a:br>
              <a:rPr lang="en-US" sz="3500" b="1">
                <a:solidFill>
                  <a:srgbClr val="0033CC"/>
                </a:solidFill>
                <a:latin typeface="Comic Sans MS" pitchFamily="66" charset="0"/>
              </a:rPr>
            </a:br>
            <a:r>
              <a:rPr lang="en-US" sz="3500" b="1">
                <a:solidFill>
                  <a:srgbClr val="0033CC"/>
                </a:solidFill>
                <a:latin typeface="Comic Sans MS" pitchFamily="66" charset="0"/>
              </a:rPr>
              <a:t>“Tick-tock”,  says the clock</a:t>
            </a:r>
            <a:endParaRPr lang="ru-RU" sz="3500" b="1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24175"/>
            <a:ext cx="2098675" cy="3206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9500" b="1">
                <a:solidFill>
                  <a:srgbClr val="993300"/>
                </a:solidFill>
                <a:latin typeface="Georgia" pitchFamily="18" charset="0"/>
              </a:rPr>
              <a:t>Tt</a:t>
            </a:r>
            <a:r>
              <a:rPr lang="ru-RU" sz="2600">
                <a:solidFill>
                  <a:srgbClr val="993300"/>
                </a:solidFill>
              </a:rPr>
              <a:t> </a:t>
            </a:r>
            <a:endParaRPr lang="en-US" sz="2600">
              <a:solidFill>
                <a:srgbClr val="99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6500" b="1">
                <a:solidFill>
                  <a:srgbClr val="FF66CC"/>
                </a:solidFill>
                <a:latin typeface="Georgia" pitchFamily="18" charset="0"/>
              </a:rPr>
              <a:t>[ti:]</a:t>
            </a:r>
            <a:r>
              <a:rPr lang="en-US" sz="2600"/>
              <a:t> </a:t>
            </a:r>
            <a:endParaRPr lang="ru-RU" sz="2600"/>
          </a:p>
        </p:txBody>
      </p:sp>
      <p:pic>
        <p:nvPicPr>
          <p:cNvPr id="55303" name="Picture 7" descr="tbu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333375"/>
            <a:ext cx="1230312" cy="2609850"/>
          </a:xfrm>
          <a:noFill/>
          <a:ln/>
        </p:spPr>
      </p:pic>
      <p:pic>
        <p:nvPicPr>
          <p:cNvPr id="55304" name="Picture 8" descr="clo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2276475"/>
            <a:ext cx="3317875" cy="33178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sndAc>
      <p:stSnd>
        <p:snd r:embed="rId2" name="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53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33"/>
            </a:gs>
            <a:gs pos="100000">
              <a:srgbClr val="3D8D8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77813"/>
            <a:ext cx="5761037" cy="2071687"/>
          </a:xfrm>
        </p:spPr>
        <p:txBody>
          <a:bodyPr/>
          <a:lstStyle/>
          <a:p>
            <a:r>
              <a:rPr lang="en-US" sz="2800" b="1">
                <a:solidFill>
                  <a:srgbClr val="009900"/>
                </a:solidFill>
                <a:latin typeface="Comic Sans MS" pitchFamily="66" charset="0"/>
              </a:rPr>
              <a:t>U is for Under, </a:t>
            </a:r>
            <a:br>
              <a:rPr lang="en-US" sz="2800" b="1">
                <a:solidFill>
                  <a:srgbClr val="009900"/>
                </a:solidFill>
                <a:latin typeface="Comic Sans MS" pitchFamily="66" charset="0"/>
              </a:rPr>
            </a:br>
            <a:r>
              <a:rPr lang="en-US" sz="2800" b="1">
                <a:solidFill>
                  <a:srgbClr val="009900"/>
                </a:solidFill>
                <a:latin typeface="Comic Sans MS" pitchFamily="66" charset="0"/>
              </a:rPr>
              <a:t>but not for At.</a:t>
            </a:r>
            <a:br>
              <a:rPr lang="en-US" sz="2800" b="1">
                <a:solidFill>
                  <a:srgbClr val="009900"/>
                </a:solidFill>
                <a:latin typeface="Comic Sans MS" pitchFamily="66" charset="0"/>
              </a:rPr>
            </a:br>
            <a:r>
              <a:rPr lang="en-US" sz="2800" b="1">
                <a:solidFill>
                  <a:srgbClr val="009900"/>
                </a:solidFill>
                <a:latin typeface="Comic Sans MS" pitchFamily="66" charset="0"/>
              </a:rPr>
              <a:t>“I’m under the tree”, says Pat.</a:t>
            </a:r>
            <a:br>
              <a:rPr lang="en-US" sz="2800" b="1">
                <a:solidFill>
                  <a:srgbClr val="009900"/>
                </a:solidFill>
                <a:latin typeface="Comic Sans MS" pitchFamily="66" charset="0"/>
              </a:rPr>
            </a:br>
            <a:endParaRPr lang="ru-RU" sz="2800" b="1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81300"/>
            <a:ext cx="2601913" cy="3349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9500" b="1">
                <a:latin typeface="Georgia" pitchFamily="18" charset="0"/>
              </a:rPr>
              <a:t> </a:t>
            </a:r>
            <a:r>
              <a:rPr lang="en-US" sz="9500" b="1">
                <a:solidFill>
                  <a:srgbClr val="660066"/>
                </a:solidFill>
                <a:latin typeface="Georgia" pitchFamily="18" charset="0"/>
              </a:rPr>
              <a:t>Uu</a:t>
            </a:r>
            <a:endParaRPr lang="en-US" sz="9500" b="1" i="1">
              <a:solidFill>
                <a:srgbClr val="660066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6500" b="1">
                <a:latin typeface="Georgia" pitchFamily="18" charset="0"/>
              </a:rPr>
              <a:t> </a:t>
            </a:r>
            <a:r>
              <a:rPr lang="en-US" sz="6500" b="1">
                <a:solidFill>
                  <a:srgbClr val="99CC00"/>
                </a:solidFill>
                <a:latin typeface="Georgia" pitchFamily="18" charset="0"/>
              </a:rPr>
              <a:t>[ ju:]</a:t>
            </a:r>
            <a:r>
              <a:rPr lang="en-US" sz="2600"/>
              <a:t> </a:t>
            </a:r>
            <a:endParaRPr lang="ru-RU" sz="2600"/>
          </a:p>
        </p:txBody>
      </p:sp>
      <p:pic>
        <p:nvPicPr>
          <p:cNvPr id="56324" name="Picture 4" descr="ubu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260350"/>
            <a:ext cx="1579562" cy="2606675"/>
          </a:xfrm>
          <a:noFill/>
          <a:ln/>
        </p:spPr>
      </p:pic>
      <p:pic>
        <p:nvPicPr>
          <p:cNvPr id="56332" name="Picture 12" descr="ььрп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2257425"/>
            <a:ext cx="5319713" cy="4600575"/>
          </a:xfrm>
          <a:prstGeom prst="rect">
            <a:avLst/>
          </a:prstGeom>
          <a:noFill/>
        </p:spPr>
      </p:pic>
      <p:pic>
        <p:nvPicPr>
          <p:cNvPr id="56334" name="Picture 14" descr="1venu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5608638"/>
            <a:ext cx="1298575" cy="1249362"/>
          </a:xfrm>
          <a:prstGeom prst="rect">
            <a:avLst/>
          </a:prstGeom>
          <a:noFill/>
        </p:spPr>
      </p:pic>
      <p:pic>
        <p:nvPicPr>
          <p:cNvPr id="56336" name="Picture 16" descr="7вш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5734050"/>
            <a:ext cx="719138" cy="849313"/>
          </a:xfrm>
          <a:prstGeom prst="rect">
            <a:avLst/>
          </a:prstGeom>
          <a:noFill/>
        </p:spPr>
      </p:pic>
      <p:pic>
        <p:nvPicPr>
          <p:cNvPr id="56344" name="Picture 24" descr="b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5734050"/>
            <a:ext cx="719138" cy="849313"/>
          </a:xfrm>
          <a:prstGeom prst="rect">
            <a:avLst/>
          </a:prstGeom>
          <a:noFill/>
        </p:spPr>
      </p:pic>
      <p:pic>
        <p:nvPicPr>
          <p:cNvPr id="56348" name="Picture 28" descr="9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6092825"/>
            <a:ext cx="500063" cy="4365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sndAc>
      <p:stSnd>
        <p:snd r:embed="rId2" name="u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63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00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277813"/>
            <a:ext cx="2808287" cy="630237"/>
          </a:xfrm>
        </p:spPr>
        <p:txBody>
          <a:bodyPr/>
          <a:lstStyle/>
          <a:p>
            <a:r>
              <a:rPr lang="en-US" sz="3500" b="1">
                <a:solidFill>
                  <a:srgbClr val="FFFF00"/>
                </a:solidFill>
                <a:latin typeface="Comic Sans MS" pitchFamily="66" charset="0"/>
              </a:rPr>
              <a:t>V</a:t>
            </a:r>
            <a:r>
              <a:rPr lang="en-US" sz="3500" b="1">
                <a:solidFill>
                  <a:srgbClr val="CC3300"/>
                </a:solidFill>
                <a:latin typeface="Comic Sans MS" pitchFamily="66" charset="0"/>
              </a:rPr>
              <a:t> is in Fi</a:t>
            </a:r>
            <a:r>
              <a:rPr lang="en-US" sz="3500" b="1">
                <a:solidFill>
                  <a:srgbClr val="FFFF00"/>
                </a:solidFill>
                <a:latin typeface="Comic Sans MS" pitchFamily="66" charset="0"/>
              </a:rPr>
              <a:t>v</a:t>
            </a:r>
            <a:r>
              <a:rPr lang="en-US" sz="3500" b="1">
                <a:solidFill>
                  <a:srgbClr val="CC3300"/>
                </a:solidFill>
                <a:latin typeface="Comic Sans MS" pitchFamily="66" charset="0"/>
              </a:rPr>
              <a:t>e</a:t>
            </a:r>
            <a:endParaRPr lang="ru-RU" sz="3500" b="1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97200"/>
            <a:ext cx="2243138" cy="3133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b="1"/>
              <a:t> </a:t>
            </a:r>
            <a:r>
              <a:rPr lang="en-US" sz="9500" b="1">
                <a:solidFill>
                  <a:srgbClr val="FFCC00"/>
                </a:solidFill>
                <a:latin typeface="Georgia" pitchFamily="18" charset="0"/>
              </a:rPr>
              <a:t>Vv</a:t>
            </a:r>
            <a:endParaRPr lang="en-US" sz="9500" b="1" i="1">
              <a:solidFill>
                <a:srgbClr val="FFCC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600" b="1"/>
              <a:t> </a:t>
            </a:r>
            <a:r>
              <a:rPr lang="en-US" sz="6500" b="1">
                <a:solidFill>
                  <a:srgbClr val="FF0066"/>
                </a:solidFill>
                <a:latin typeface="Georgia" pitchFamily="18" charset="0"/>
              </a:rPr>
              <a:t>[vi:]</a:t>
            </a:r>
            <a:r>
              <a:rPr lang="en-US" sz="2600"/>
              <a:t> </a:t>
            </a:r>
            <a:endParaRPr lang="ru-RU" sz="2600"/>
          </a:p>
        </p:txBody>
      </p:sp>
      <p:pic>
        <p:nvPicPr>
          <p:cNvPr id="57351" name="Picture 7" descr="vbu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260350"/>
            <a:ext cx="1454150" cy="2606675"/>
          </a:xfrm>
          <a:noFill/>
          <a:ln/>
        </p:spPr>
      </p:pic>
      <p:pic>
        <p:nvPicPr>
          <p:cNvPr id="57353" name="Picture 9" descr="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0"/>
            <a:ext cx="590550" cy="1095375"/>
          </a:xfrm>
          <a:prstGeom prst="rect">
            <a:avLst/>
          </a:prstGeom>
          <a:noFill/>
        </p:spPr>
      </p:pic>
      <p:pic>
        <p:nvPicPr>
          <p:cNvPr id="57357" name="Picture 13" descr="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3357563"/>
            <a:ext cx="428625" cy="1095375"/>
          </a:xfrm>
          <a:prstGeom prst="rect">
            <a:avLst/>
          </a:prstGeom>
          <a:noFill/>
        </p:spPr>
      </p:pic>
      <p:pic>
        <p:nvPicPr>
          <p:cNvPr id="57359" name="Picture 15" descr="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5157788"/>
            <a:ext cx="428625" cy="1095375"/>
          </a:xfrm>
          <a:prstGeom prst="rect">
            <a:avLst/>
          </a:prstGeom>
          <a:noFill/>
        </p:spPr>
      </p:pic>
      <p:pic>
        <p:nvPicPr>
          <p:cNvPr id="57361" name="Picture 17" descr="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5157788"/>
            <a:ext cx="428625" cy="1095375"/>
          </a:xfrm>
          <a:prstGeom prst="rect">
            <a:avLst/>
          </a:prstGeom>
          <a:noFill/>
        </p:spPr>
      </p:pic>
      <p:pic>
        <p:nvPicPr>
          <p:cNvPr id="57363" name="Picture 19" descr="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3357563"/>
            <a:ext cx="581025" cy="1095375"/>
          </a:xfrm>
          <a:prstGeom prst="rect">
            <a:avLst/>
          </a:prstGeom>
          <a:noFill/>
        </p:spPr>
      </p:pic>
      <p:sp>
        <p:nvSpPr>
          <p:cNvPr id="57384" name="Text Box 40"/>
          <p:cNvSpPr txBox="1">
            <a:spLocks noChangeArrowheads="1"/>
          </p:cNvSpPr>
          <p:nvPr/>
        </p:nvSpPr>
        <p:spPr bwMode="auto">
          <a:xfrm>
            <a:off x="3184525" y="5516563"/>
            <a:ext cx="23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/>
          </a:p>
        </p:txBody>
      </p:sp>
      <p:sp>
        <p:nvSpPr>
          <p:cNvPr id="57385" name="Text Box 41"/>
          <p:cNvSpPr txBox="1">
            <a:spLocks noChangeArrowheads="1"/>
          </p:cNvSpPr>
          <p:nvPr/>
        </p:nvSpPr>
        <p:spPr bwMode="auto">
          <a:xfrm>
            <a:off x="3419475" y="1700213"/>
            <a:ext cx="41767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500" b="1">
                <a:solidFill>
                  <a:schemeClr val="tx2"/>
                </a:solidFill>
                <a:latin typeface="Comic Sans MS" pitchFamily="66" charset="0"/>
              </a:rPr>
              <a:t>And also in se</a:t>
            </a:r>
            <a:r>
              <a:rPr lang="en-US" sz="3500" b="1">
                <a:solidFill>
                  <a:srgbClr val="00FF00"/>
                </a:solidFill>
                <a:latin typeface="Comic Sans MS" pitchFamily="66" charset="0"/>
              </a:rPr>
              <a:t>v</a:t>
            </a:r>
            <a:r>
              <a:rPr lang="en-US" sz="3500" b="1">
                <a:solidFill>
                  <a:schemeClr val="tx2"/>
                </a:solidFill>
                <a:latin typeface="Comic Sans MS" pitchFamily="66" charset="0"/>
              </a:rPr>
              <a:t>en</a:t>
            </a:r>
            <a:endParaRPr lang="ru-RU" sz="35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7386" name="Text Box 42"/>
          <p:cNvSpPr txBox="1">
            <a:spLocks noChangeArrowheads="1"/>
          </p:cNvSpPr>
          <p:nvPr/>
        </p:nvSpPr>
        <p:spPr bwMode="auto">
          <a:xfrm>
            <a:off x="2771775" y="3644900"/>
            <a:ext cx="33845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500" b="1">
                <a:solidFill>
                  <a:srgbClr val="00FF00"/>
                </a:solidFill>
                <a:latin typeface="Comic Sans MS" pitchFamily="66" charset="0"/>
              </a:rPr>
              <a:t>It is in Twel</a:t>
            </a:r>
            <a:r>
              <a:rPr lang="en-US" sz="3500" b="1">
                <a:solidFill>
                  <a:srgbClr val="FF33CC"/>
                </a:solidFill>
                <a:latin typeface="Comic Sans MS" pitchFamily="66" charset="0"/>
              </a:rPr>
              <a:t>v</a:t>
            </a:r>
            <a:r>
              <a:rPr lang="en-US" sz="3500" b="1">
                <a:solidFill>
                  <a:srgbClr val="00FF00"/>
                </a:solidFill>
                <a:latin typeface="Comic Sans MS" pitchFamily="66" charset="0"/>
              </a:rPr>
              <a:t>e</a:t>
            </a:r>
            <a:endParaRPr lang="ru-RU" b="1">
              <a:solidFill>
                <a:srgbClr val="00FF00"/>
              </a:solidFill>
            </a:endParaRPr>
          </a:p>
        </p:txBody>
      </p:sp>
      <p:sp>
        <p:nvSpPr>
          <p:cNvPr id="57387" name="Text Box 43"/>
          <p:cNvSpPr txBox="1">
            <a:spLocks noChangeArrowheads="1"/>
          </p:cNvSpPr>
          <p:nvPr/>
        </p:nvSpPr>
        <p:spPr bwMode="auto">
          <a:xfrm>
            <a:off x="3779838" y="5373688"/>
            <a:ext cx="33131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500" b="1">
                <a:solidFill>
                  <a:srgbClr val="FFCC00"/>
                </a:solidFill>
                <a:latin typeface="Comic Sans MS" pitchFamily="66" charset="0"/>
              </a:rPr>
              <a:t>and in Ele</a:t>
            </a:r>
            <a:r>
              <a:rPr lang="en-US" sz="3500" b="1">
                <a:solidFill>
                  <a:srgbClr val="66FF33"/>
                </a:solidFill>
                <a:latin typeface="Comic Sans MS" pitchFamily="66" charset="0"/>
              </a:rPr>
              <a:t>v</a:t>
            </a:r>
            <a:r>
              <a:rPr lang="en-US" sz="3500" b="1">
                <a:solidFill>
                  <a:srgbClr val="FFCC00"/>
                </a:solidFill>
                <a:latin typeface="Comic Sans MS" pitchFamily="66" charset="0"/>
              </a:rPr>
              <a:t>en</a:t>
            </a:r>
            <a:endParaRPr lang="ru-RU" sz="3500" b="1">
              <a:solidFill>
                <a:srgbClr val="FFCC00"/>
              </a:solidFill>
              <a:latin typeface="Comic Sans MS" pitchFamily="66" charset="0"/>
            </a:endParaRPr>
          </a:p>
        </p:txBody>
      </p:sp>
      <p:pic>
        <p:nvPicPr>
          <p:cNvPr id="57388" name="Picture 44" descr="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1412875"/>
            <a:ext cx="590550" cy="10953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sndAc>
      <p:stSnd>
        <p:snd r:embed="rId2" name="v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73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85" grpId="0"/>
      <p:bldP spid="57386" grpId="0"/>
      <p:bldP spid="573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CC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692150"/>
            <a:ext cx="2089150" cy="630238"/>
          </a:xfrm>
        </p:spPr>
        <p:txBody>
          <a:bodyPr/>
          <a:lstStyle/>
          <a:p>
            <a:r>
              <a:rPr lang="en-US" sz="3500" b="1">
                <a:solidFill>
                  <a:srgbClr val="996600"/>
                </a:solidFill>
                <a:latin typeface="Comic Sans MS" pitchFamily="66" charset="0"/>
              </a:rPr>
              <a:t>W is for </a:t>
            </a:r>
            <a:br>
              <a:rPr lang="en-US" sz="3500" b="1">
                <a:solidFill>
                  <a:srgbClr val="996600"/>
                </a:solidFill>
                <a:latin typeface="Comic Sans MS" pitchFamily="66" charset="0"/>
              </a:rPr>
            </a:br>
            <a:endParaRPr lang="ru-RU" sz="3500" b="1">
              <a:solidFill>
                <a:srgbClr val="996600"/>
              </a:solidFill>
              <a:latin typeface="Comic Sans MS" pitchFamily="66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97200"/>
            <a:ext cx="3754438" cy="3133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b="1"/>
              <a:t> </a:t>
            </a:r>
            <a:r>
              <a:rPr lang="en-US" sz="9500" b="1">
                <a:solidFill>
                  <a:srgbClr val="CC3300"/>
                </a:solidFill>
                <a:latin typeface="Georgia" pitchFamily="18" charset="0"/>
              </a:rPr>
              <a:t>Ww</a:t>
            </a:r>
            <a:endParaRPr lang="en-US" sz="9500" b="1" i="1">
              <a:solidFill>
                <a:srgbClr val="CC33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5500" b="1">
                <a:solidFill>
                  <a:srgbClr val="FFCC66"/>
                </a:solidFill>
                <a:latin typeface="Georgia" pitchFamily="18" charset="0"/>
              </a:rPr>
              <a:t>['dʌbl ju:]</a:t>
            </a:r>
            <a:r>
              <a:rPr lang="ru-RU" sz="5500">
                <a:latin typeface="Georgia" pitchFamily="18" charset="0"/>
              </a:rPr>
              <a:t> </a:t>
            </a:r>
          </a:p>
        </p:txBody>
      </p:sp>
      <p:pic>
        <p:nvPicPr>
          <p:cNvPr id="58372" name="Picture 4" descr="wbu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260350"/>
            <a:ext cx="2033587" cy="2611438"/>
          </a:xfrm>
          <a:noFill/>
          <a:ln/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148263" y="333375"/>
            <a:ext cx="19653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990099"/>
                </a:solidFill>
                <a:latin typeface="Comic Sans MS" pitchFamily="66" charset="0"/>
              </a:rPr>
              <a:t>Where?</a:t>
            </a:r>
            <a:endParaRPr lang="ru-RU" sz="3500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588125" y="1125538"/>
            <a:ext cx="17287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FF0000"/>
                </a:solidFill>
                <a:latin typeface="Comic Sans MS" pitchFamily="66" charset="0"/>
              </a:rPr>
              <a:t>When?</a:t>
            </a:r>
            <a:endParaRPr lang="ru-RU" sz="35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932363" y="1700213"/>
            <a:ext cx="16414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b="1">
                <a:solidFill>
                  <a:srgbClr val="000099"/>
                </a:solidFill>
                <a:latin typeface="Comic Sans MS" pitchFamily="66" charset="0"/>
              </a:rPr>
              <a:t>Why?</a:t>
            </a:r>
            <a:endParaRPr lang="ru-RU" sz="3500" b="1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940425" y="2420938"/>
            <a:ext cx="18716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CC6600"/>
                </a:solidFill>
                <a:latin typeface="Comic Sans MS" pitchFamily="66" charset="0"/>
              </a:rPr>
              <a:t>What?</a:t>
            </a:r>
            <a:endParaRPr lang="ru-RU" sz="3500" b="1">
              <a:solidFill>
                <a:srgbClr val="CC6600"/>
              </a:solidFill>
              <a:latin typeface="Comic Sans MS" pitchFamily="66" charset="0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995738" y="2349500"/>
            <a:ext cx="9255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500" b="1">
                <a:solidFill>
                  <a:srgbClr val="666633"/>
                </a:solidFill>
                <a:latin typeface="Comic Sans MS" pitchFamily="66" charset="0"/>
              </a:rPr>
              <a:t>and</a:t>
            </a:r>
            <a:endParaRPr lang="ru-RU" sz="3500" b="1">
              <a:solidFill>
                <a:srgbClr val="666633"/>
              </a:solidFill>
              <a:latin typeface="Comic Sans MS" pitchFamily="66" charset="0"/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492500" y="3213100"/>
            <a:ext cx="53641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D60093"/>
                </a:solidFill>
                <a:latin typeface="Comic Sans MS" pitchFamily="66" charset="0"/>
              </a:rPr>
              <a:t>Who is in the garden?</a:t>
            </a:r>
            <a:endParaRPr lang="ru-RU" sz="3500" b="1">
              <a:solidFill>
                <a:srgbClr val="D60093"/>
              </a:solidFill>
              <a:latin typeface="Comic Sans MS" pitchFamily="66" charset="0"/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5724525" y="4076700"/>
            <a:ext cx="10795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b="1">
                <a:solidFill>
                  <a:srgbClr val="666633"/>
                </a:solidFill>
                <a:latin typeface="Comic Sans MS" pitchFamily="66" charset="0"/>
              </a:rPr>
              <a:t>and</a:t>
            </a:r>
            <a:endParaRPr lang="ru-RU" sz="3500" b="1">
              <a:solidFill>
                <a:srgbClr val="666633"/>
              </a:solidFill>
              <a:latin typeface="Comic Sans MS" pitchFamily="66" charset="0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4932363" y="4868863"/>
            <a:ext cx="302418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FFFF00"/>
                </a:solidFill>
                <a:latin typeface="Comic Sans MS" pitchFamily="66" charset="0"/>
              </a:rPr>
              <a:t>Who is not?</a:t>
            </a:r>
            <a:endParaRPr lang="ru-RU" sz="3500" b="1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0">
    <p:sndAc>
      <p:stSnd>
        <p:snd r:embed="rId2" name="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83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8" dur="250" autoRev="1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250" autoRev="1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250" autoRev="1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4" dur="500" autoRev="1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autoRev="1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autoRev="1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0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4" dur="2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4" grpId="0"/>
      <p:bldP spid="58374" grpId="1"/>
      <p:bldP spid="58375" grpId="0"/>
      <p:bldP spid="58375" grpId="1"/>
      <p:bldP spid="58376" grpId="0"/>
      <p:bldP spid="58377" grpId="0"/>
      <p:bldP spid="58377" grpId="1"/>
      <p:bldP spid="58378" grpId="0"/>
      <p:bldP spid="58379" grpId="0"/>
      <p:bldP spid="58379" grpId="1"/>
      <p:bldP spid="58379" grpId="2"/>
      <p:bldP spid="58380" grpId="0"/>
      <p:bldP spid="58381" grpId="0"/>
      <p:bldP spid="58381" grpId="1"/>
      <p:bldP spid="58381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66"/>
            </a:gs>
            <a:gs pos="100000">
              <a:srgbClr val="9966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277813"/>
            <a:ext cx="5915025" cy="1350962"/>
          </a:xfrm>
        </p:spPr>
        <p:txBody>
          <a:bodyPr/>
          <a:lstStyle/>
          <a:p>
            <a:pPr algn="ctr"/>
            <a:r>
              <a:rPr lang="en-US" sz="3800" b="1">
                <a:solidFill>
                  <a:srgbClr val="33CC33"/>
                </a:solidFill>
                <a:latin typeface="Comic Sans MS" pitchFamily="66" charset="0"/>
              </a:rPr>
              <a:t>X</a:t>
            </a:r>
            <a:r>
              <a:rPr lang="en-US" sz="3800" b="1">
                <a:solidFill>
                  <a:srgbClr val="000099"/>
                </a:solidFill>
                <a:latin typeface="Comic Sans MS" pitchFamily="66" charset="0"/>
              </a:rPr>
              <a:t> is in Si</a:t>
            </a:r>
            <a:r>
              <a:rPr lang="en-US" sz="3800" b="1">
                <a:solidFill>
                  <a:srgbClr val="33CC33"/>
                </a:solidFill>
                <a:latin typeface="Comic Sans MS" pitchFamily="66" charset="0"/>
              </a:rPr>
              <a:t>x</a:t>
            </a:r>
            <a:r>
              <a:rPr lang="en-US" sz="3800" b="1">
                <a:solidFill>
                  <a:srgbClr val="000099"/>
                </a:solidFill>
                <a:latin typeface="Comic Sans MS" pitchFamily="66" charset="0"/>
              </a:rPr>
              <a:t>. </a:t>
            </a:r>
            <a:br>
              <a:rPr lang="en-US" sz="3800" b="1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3800" b="1">
                <a:solidFill>
                  <a:srgbClr val="000099"/>
                </a:solidFill>
                <a:latin typeface="Comic Sans MS" pitchFamily="66" charset="0"/>
              </a:rPr>
              <a:t>Let’s count up to six!</a:t>
            </a:r>
            <a:br>
              <a:rPr lang="en-US" sz="3800" b="1">
                <a:solidFill>
                  <a:srgbClr val="000099"/>
                </a:solidFill>
                <a:latin typeface="Comic Sans MS" pitchFamily="66" charset="0"/>
              </a:rPr>
            </a:br>
            <a:endParaRPr lang="ru-RU" sz="3800">
              <a:solidFill>
                <a:schemeClr val="tx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429000"/>
            <a:ext cx="2386013" cy="27019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9500" b="1">
                <a:latin typeface="Georgia" pitchFamily="18" charset="0"/>
              </a:rPr>
              <a:t> </a:t>
            </a:r>
            <a:r>
              <a:rPr lang="en-US" sz="9500" b="1">
                <a:solidFill>
                  <a:srgbClr val="00FF00"/>
                </a:solidFill>
                <a:latin typeface="Georgia" pitchFamily="18" charset="0"/>
              </a:rPr>
              <a:t>Xx</a:t>
            </a:r>
            <a:endParaRPr lang="en-US" sz="9500" b="1" i="1">
              <a:solidFill>
                <a:srgbClr val="00FF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6500" b="1">
                <a:solidFill>
                  <a:srgbClr val="5E7EE4"/>
                </a:solidFill>
                <a:latin typeface="Georgia" pitchFamily="18" charset="0"/>
              </a:rPr>
              <a:t>[eks]</a:t>
            </a:r>
            <a:r>
              <a:rPr lang="ru-RU" sz="5900" b="1">
                <a:latin typeface="Georgia" pitchFamily="18" charset="0"/>
              </a:rPr>
              <a:t> </a:t>
            </a:r>
          </a:p>
        </p:txBody>
      </p:sp>
      <p:pic>
        <p:nvPicPr>
          <p:cNvPr id="59396" name="Picture 4" descr="xbu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260350"/>
            <a:ext cx="1857375" cy="2609850"/>
          </a:xfrm>
          <a:noFill/>
          <a:ln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916238" y="2060575"/>
            <a:ext cx="9350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008000"/>
                </a:solidFill>
                <a:latin typeface="Comic Sans MS" pitchFamily="66" charset="0"/>
              </a:rPr>
              <a:t>one</a:t>
            </a:r>
            <a:endParaRPr lang="ru-RU" sz="3500" b="1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724525" y="2276475"/>
            <a:ext cx="11715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660033"/>
                </a:solidFill>
                <a:latin typeface="Comic Sans MS" pitchFamily="66" charset="0"/>
              </a:rPr>
              <a:t>two</a:t>
            </a:r>
            <a:endParaRPr lang="ru-RU" sz="3500" b="1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3563938" y="3213100"/>
            <a:ext cx="13684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500" b="1">
                <a:solidFill>
                  <a:srgbClr val="FFCC00"/>
                </a:solidFill>
                <a:latin typeface="Comic Sans MS" pitchFamily="66" charset="0"/>
              </a:rPr>
              <a:t>three</a:t>
            </a:r>
            <a:endParaRPr lang="ru-RU" sz="3500" b="1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6443663" y="3933825"/>
            <a:ext cx="11731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500" b="1">
                <a:solidFill>
                  <a:srgbClr val="00FF00"/>
                </a:solidFill>
                <a:latin typeface="Comic Sans MS" pitchFamily="66" charset="0"/>
              </a:rPr>
              <a:t>four</a:t>
            </a:r>
            <a:endParaRPr lang="ru-RU" sz="3500" b="1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276600" y="5300663"/>
            <a:ext cx="10080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500" b="1">
                <a:solidFill>
                  <a:srgbClr val="CCFF33"/>
                </a:solidFill>
                <a:latin typeface="Comic Sans MS" pitchFamily="66" charset="0"/>
              </a:rPr>
              <a:t>five</a:t>
            </a:r>
            <a:endParaRPr lang="ru-RU" sz="3500" b="1">
              <a:solidFill>
                <a:srgbClr val="CCFF33"/>
              </a:solidFill>
              <a:latin typeface="Comic Sans MS" pitchFamily="66" charset="0"/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6300788" y="5734050"/>
            <a:ext cx="8636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500" b="1">
                <a:solidFill>
                  <a:srgbClr val="FFFFFF"/>
                </a:solidFill>
                <a:latin typeface="Comic Sans MS" pitchFamily="66" charset="0"/>
              </a:rPr>
              <a:t>six</a:t>
            </a:r>
            <a:endParaRPr lang="ru-RU" sz="3500" b="1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59405" name="Picture 13" descr="1wav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628775"/>
            <a:ext cx="1130300" cy="1412875"/>
          </a:xfrm>
          <a:prstGeom prst="rect">
            <a:avLst/>
          </a:prstGeom>
          <a:noFill/>
        </p:spPr>
      </p:pic>
      <p:pic>
        <p:nvPicPr>
          <p:cNvPr id="59415" name="Picture 23" descr="2wav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1916113"/>
            <a:ext cx="1101725" cy="1412875"/>
          </a:xfrm>
          <a:prstGeom prst="rect">
            <a:avLst/>
          </a:prstGeom>
          <a:noFill/>
        </p:spPr>
      </p:pic>
      <p:pic>
        <p:nvPicPr>
          <p:cNvPr id="59417" name="Picture 25" descr="3wav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3284538"/>
            <a:ext cx="985838" cy="1409700"/>
          </a:xfrm>
          <a:prstGeom prst="rect">
            <a:avLst/>
          </a:prstGeom>
          <a:noFill/>
        </p:spPr>
      </p:pic>
      <p:pic>
        <p:nvPicPr>
          <p:cNvPr id="59419" name="Picture 27" descr="4wav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3357563"/>
            <a:ext cx="1184275" cy="1409700"/>
          </a:xfrm>
          <a:prstGeom prst="rect">
            <a:avLst/>
          </a:prstGeom>
          <a:noFill/>
        </p:spPr>
      </p:pic>
      <p:pic>
        <p:nvPicPr>
          <p:cNvPr id="59421" name="Picture 29" descr="5wav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084763"/>
            <a:ext cx="1014413" cy="1409700"/>
          </a:xfrm>
          <a:prstGeom prst="rect">
            <a:avLst/>
          </a:prstGeom>
          <a:noFill/>
        </p:spPr>
      </p:pic>
      <p:pic>
        <p:nvPicPr>
          <p:cNvPr id="59423" name="Picture 31" descr="6wave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750" y="5157788"/>
            <a:ext cx="1073150" cy="14112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sndAc>
      <p:stSnd>
        <p:snd r:embed="rId2" name="x-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93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2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2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8" grpId="0"/>
      <p:bldP spid="59399" grpId="0"/>
      <p:bldP spid="59400" grpId="0"/>
      <p:bldP spid="59402" grpId="0"/>
      <p:bldP spid="59403" grpId="0"/>
      <p:bldP spid="5940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00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277813"/>
            <a:ext cx="5770562" cy="2430462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8000"/>
                </a:solidFill>
                <a:latin typeface="Comic Sans MS" pitchFamily="66" charset="0"/>
              </a:rPr>
              <a:t>Y</a:t>
            </a:r>
            <a:r>
              <a:rPr lang="en-US" sz="4000" b="1">
                <a:solidFill>
                  <a:srgbClr val="800000"/>
                </a:solidFill>
                <a:latin typeface="Comic Sans MS" pitchFamily="66" charset="0"/>
              </a:rPr>
              <a:t> is for a </a:t>
            </a:r>
            <a:r>
              <a:rPr lang="en-US" sz="4000" b="1">
                <a:solidFill>
                  <a:srgbClr val="008000"/>
                </a:solidFill>
                <a:latin typeface="Comic Sans MS" pitchFamily="66" charset="0"/>
              </a:rPr>
              <a:t>Y</a:t>
            </a:r>
            <a:r>
              <a:rPr lang="en-US" sz="4000" b="1">
                <a:solidFill>
                  <a:srgbClr val="800000"/>
                </a:solidFill>
                <a:latin typeface="Comic Sans MS" pitchFamily="66" charset="0"/>
              </a:rPr>
              <a:t>ard </a:t>
            </a:r>
            <a:br>
              <a:rPr lang="en-US" sz="4000" b="1">
                <a:solidFill>
                  <a:srgbClr val="8000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800000"/>
                </a:solidFill>
                <a:latin typeface="Comic Sans MS" pitchFamily="66" charset="0"/>
              </a:rPr>
              <a:t>where children play.</a:t>
            </a:r>
            <a:br>
              <a:rPr lang="en-US" sz="4000" b="1">
                <a:solidFill>
                  <a:srgbClr val="8000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800000"/>
                </a:solidFill>
                <a:latin typeface="Comic Sans MS" pitchFamily="66" charset="0"/>
              </a:rPr>
              <a:t>They play in the yard every day.</a:t>
            </a:r>
            <a:br>
              <a:rPr lang="en-US" sz="4000" b="1">
                <a:solidFill>
                  <a:srgbClr val="800000"/>
                </a:solidFill>
                <a:latin typeface="Comic Sans MS" pitchFamily="66" charset="0"/>
              </a:rPr>
            </a:br>
            <a:endParaRPr lang="ru-RU" sz="40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068638"/>
            <a:ext cx="2447925" cy="30908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b="1"/>
              <a:t> </a:t>
            </a:r>
            <a:r>
              <a:rPr lang="en-US" sz="9500" b="1">
                <a:solidFill>
                  <a:srgbClr val="FF00FF"/>
                </a:solidFill>
                <a:latin typeface="Georgia" pitchFamily="18" charset="0"/>
              </a:rPr>
              <a:t>Yy</a:t>
            </a:r>
            <a:endParaRPr lang="en-US" sz="9500" b="1" i="1">
              <a:solidFill>
                <a:srgbClr val="FF00FF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6500" b="1">
                <a:solidFill>
                  <a:srgbClr val="CC9900"/>
                </a:solidFill>
                <a:latin typeface="Georgia" pitchFamily="18" charset="0"/>
              </a:rPr>
              <a:t>[wai]</a:t>
            </a:r>
            <a:r>
              <a:rPr lang="ru-RU" sz="2600"/>
              <a:t> </a:t>
            </a:r>
          </a:p>
        </p:txBody>
      </p:sp>
      <p:pic>
        <p:nvPicPr>
          <p:cNvPr id="60420" name="Picture 4" descr="ybu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260350"/>
            <a:ext cx="1882775" cy="2632075"/>
          </a:xfrm>
          <a:noFill/>
          <a:ln/>
        </p:spPr>
      </p:pic>
      <p:pic>
        <p:nvPicPr>
          <p:cNvPr id="60426" name="Picture 10" descr="baby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924175"/>
            <a:ext cx="1400175" cy="1662113"/>
          </a:xfrm>
          <a:prstGeom prst="rect">
            <a:avLst/>
          </a:prstGeom>
          <a:noFill/>
        </p:spPr>
      </p:pic>
      <p:pic>
        <p:nvPicPr>
          <p:cNvPr id="60428" name="Picture 12" descr="baby0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852738"/>
            <a:ext cx="2025650" cy="1666875"/>
          </a:xfrm>
          <a:prstGeom prst="rect">
            <a:avLst/>
          </a:prstGeom>
          <a:noFill/>
        </p:spPr>
      </p:pic>
      <p:pic>
        <p:nvPicPr>
          <p:cNvPr id="60430" name="Picture 14" descr="baby14_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4724400"/>
            <a:ext cx="1644650" cy="1682750"/>
          </a:xfrm>
          <a:prstGeom prst="rect">
            <a:avLst/>
          </a:prstGeom>
          <a:noFill/>
        </p:spPr>
      </p:pic>
      <p:pic>
        <p:nvPicPr>
          <p:cNvPr id="60432" name="Picture 16" descr="baby17_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4797425"/>
            <a:ext cx="2166938" cy="19700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ndAc>
      <p:stSnd>
        <p:snd r:embed="rId2" name="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04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rgbClr val="66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77813"/>
            <a:ext cx="5843587" cy="2430462"/>
          </a:xfrm>
        </p:spPr>
        <p:txBody>
          <a:bodyPr/>
          <a:lstStyle/>
          <a:p>
            <a:pPr algn="ctr"/>
            <a:r>
              <a:rPr lang="en-US" sz="4000" b="1">
                <a:latin typeface="Comic Sans MS" pitchFamily="66" charset="0"/>
              </a:rPr>
              <a:t>Z is for the Zoo. Let’s go to the Zoo.</a:t>
            </a:r>
            <a:br>
              <a:rPr lang="en-US" sz="4000" b="1">
                <a:latin typeface="Comic Sans MS" pitchFamily="66" charset="0"/>
              </a:rPr>
            </a:br>
            <a:r>
              <a:rPr lang="en-US" sz="4000" b="1">
                <a:latin typeface="Comic Sans MS" pitchFamily="66" charset="0"/>
              </a:rPr>
              <a:t>I like to go to the Zoo. And you?</a:t>
            </a:r>
            <a:r>
              <a:rPr lang="ru-RU" sz="4000" b="1">
                <a:latin typeface="Comic Sans MS" pitchFamily="66" charset="0"/>
              </a:rPr>
              <a:t/>
            </a:r>
            <a:br>
              <a:rPr lang="ru-RU" sz="4000" b="1">
                <a:latin typeface="Comic Sans MS" pitchFamily="66" charset="0"/>
              </a:rPr>
            </a:br>
            <a:endParaRPr lang="ru-RU" sz="4000" b="1">
              <a:latin typeface="Comic Sans MS" pitchFamily="66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24175"/>
            <a:ext cx="2386013" cy="3206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b="1">
                <a:solidFill>
                  <a:srgbClr val="FF6600"/>
                </a:solidFill>
              </a:rPr>
              <a:t> </a:t>
            </a:r>
            <a:r>
              <a:rPr lang="en-US" sz="9500" b="1">
                <a:solidFill>
                  <a:srgbClr val="FF6600"/>
                </a:solidFill>
                <a:latin typeface="Georgia" pitchFamily="18" charset="0"/>
              </a:rPr>
              <a:t>Zz</a:t>
            </a:r>
            <a:endParaRPr lang="en-US" sz="9500" b="1" i="1">
              <a:solidFill>
                <a:srgbClr val="FF66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6500" b="1">
                <a:solidFill>
                  <a:srgbClr val="66FF99"/>
                </a:solidFill>
                <a:latin typeface="Georgia" pitchFamily="18" charset="0"/>
              </a:rPr>
              <a:t>[zed]</a:t>
            </a:r>
            <a:r>
              <a:rPr lang="ru-RU" sz="2600"/>
              <a:t> </a:t>
            </a:r>
          </a:p>
        </p:txBody>
      </p:sp>
      <p:pic>
        <p:nvPicPr>
          <p:cNvPr id="61444" name="Picture 4" descr="Zbu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333375"/>
            <a:ext cx="1630362" cy="2606675"/>
          </a:xfrm>
          <a:noFill/>
          <a:ln/>
        </p:spPr>
      </p:pic>
      <p:pic>
        <p:nvPicPr>
          <p:cNvPr id="61446" name="Picture 6" descr="12m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997200"/>
            <a:ext cx="2141537" cy="1812925"/>
          </a:xfrm>
          <a:prstGeom prst="rect">
            <a:avLst/>
          </a:prstGeom>
          <a:noFill/>
        </p:spPr>
      </p:pic>
      <p:pic>
        <p:nvPicPr>
          <p:cNvPr id="61450" name="Picture 10" descr="bear1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3716338"/>
            <a:ext cx="1598613" cy="1236662"/>
          </a:xfrm>
          <a:prstGeom prst="rect">
            <a:avLst/>
          </a:prstGeom>
          <a:noFill/>
        </p:spPr>
      </p:pic>
      <p:pic>
        <p:nvPicPr>
          <p:cNvPr id="61454" name="Picture 14" descr="Bears3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5229225"/>
            <a:ext cx="1366838" cy="1377950"/>
          </a:xfrm>
          <a:prstGeom prst="rect">
            <a:avLst/>
          </a:prstGeom>
          <a:noFill/>
        </p:spPr>
      </p:pic>
      <p:pic>
        <p:nvPicPr>
          <p:cNvPr id="61456" name="Picture 16" descr="0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3357563"/>
            <a:ext cx="1144587" cy="1322387"/>
          </a:xfrm>
          <a:prstGeom prst="rect">
            <a:avLst/>
          </a:prstGeom>
          <a:noFill/>
        </p:spPr>
      </p:pic>
      <p:pic>
        <p:nvPicPr>
          <p:cNvPr id="61458" name="Picture 18" descr="alpaca2_1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550" y="3213100"/>
            <a:ext cx="903288" cy="1327150"/>
          </a:xfrm>
          <a:prstGeom prst="rect">
            <a:avLst/>
          </a:prstGeom>
          <a:noFill/>
        </p:spPr>
      </p:pic>
      <p:pic>
        <p:nvPicPr>
          <p:cNvPr id="61460" name="Picture 20" descr="aurochs_1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950" y="5084763"/>
            <a:ext cx="1698625" cy="1444625"/>
          </a:xfrm>
          <a:prstGeom prst="rect">
            <a:avLst/>
          </a:prstGeom>
          <a:noFill/>
        </p:spPr>
      </p:pic>
      <p:pic>
        <p:nvPicPr>
          <p:cNvPr id="61468" name="Picture 28" descr="Rept1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2500" y="5013325"/>
            <a:ext cx="1274763" cy="16208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sndAc>
      <p:stSnd>
        <p:snd r:embed="rId2" name="z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14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00"/>
            </a:gs>
            <a:gs pos="100000">
              <a:srgbClr val="065CD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468313" y="476250"/>
            <a:ext cx="4391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Georgia" pitchFamily="18" charset="0"/>
              </a:rPr>
              <a:t>I know all leters well,</a:t>
            </a:r>
            <a:endParaRPr lang="ru-RU" sz="3000" b="1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0" y="1268413"/>
            <a:ext cx="59769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66FF33"/>
                </a:solidFill>
                <a:latin typeface="Georgia" pitchFamily="18" charset="0"/>
              </a:rPr>
              <a:t>I can read them all and spell.</a:t>
            </a:r>
            <a:endParaRPr lang="ru-RU" sz="3000" b="1">
              <a:solidFill>
                <a:srgbClr val="66FF33"/>
              </a:solidFill>
              <a:latin typeface="Georgia" pitchFamily="18" charset="0"/>
            </a:endParaRP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2195513" y="5516563"/>
            <a:ext cx="48974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FFCC00"/>
                </a:solidFill>
                <a:latin typeface="Georgia" pitchFamily="18" charset="0"/>
              </a:rPr>
              <a:t>Oh! Well, you see, </a:t>
            </a:r>
          </a:p>
          <a:p>
            <a:r>
              <a:rPr lang="en-US" sz="3000" b="1">
                <a:solidFill>
                  <a:srgbClr val="FFCC00"/>
                </a:solidFill>
                <a:latin typeface="Georgia" pitchFamily="18" charset="0"/>
              </a:rPr>
              <a:t>Now I can say the ABC! </a:t>
            </a:r>
            <a:endParaRPr lang="ru-RU" sz="3000" b="1">
              <a:solidFill>
                <a:srgbClr val="FFCC00"/>
              </a:solidFill>
              <a:latin typeface="Georgia" pitchFamily="18" charset="0"/>
            </a:endParaRPr>
          </a:p>
        </p:txBody>
      </p:sp>
      <p:pic>
        <p:nvPicPr>
          <p:cNvPr id="201742" name="Picture 14" descr="A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809785">
            <a:off x="5167313" y="225425"/>
            <a:ext cx="806450" cy="806450"/>
          </a:xfrm>
          <a:prstGeom prst="rect">
            <a:avLst/>
          </a:prstGeom>
          <a:noFill/>
        </p:spPr>
      </p:pic>
      <p:pic>
        <p:nvPicPr>
          <p:cNvPr id="201743" name="Picture 15" descr="B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5036">
            <a:off x="6265863" y="279400"/>
            <a:ext cx="806450" cy="806450"/>
          </a:xfrm>
          <a:prstGeom prst="rect">
            <a:avLst/>
          </a:prstGeom>
          <a:noFill/>
        </p:spPr>
      </p:pic>
      <p:pic>
        <p:nvPicPr>
          <p:cNvPr id="201744" name="Picture 16" descr="CH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6098">
            <a:off x="7439025" y="342900"/>
            <a:ext cx="806450" cy="806450"/>
          </a:xfrm>
          <a:prstGeom prst="rect">
            <a:avLst/>
          </a:prstGeom>
          <a:noFill/>
        </p:spPr>
      </p:pic>
      <p:pic>
        <p:nvPicPr>
          <p:cNvPr id="201745" name="Picture 17" descr="D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800667">
            <a:off x="8455025" y="390525"/>
            <a:ext cx="806450" cy="806450"/>
          </a:xfrm>
          <a:prstGeom prst="rect">
            <a:avLst/>
          </a:prstGeom>
          <a:noFill/>
        </p:spPr>
      </p:pic>
      <p:pic>
        <p:nvPicPr>
          <p:cNvPr id="201746" name="Picture 18" descr="EH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60347">
            <a:off x="5867400" y="1341438"/>
            <a:ext cx="698500" cy="698500"/>
          </a:xfrm>
          <a:prstGeom prst="rect">
            <a:avLst/>
          </a:prstGeom>
          <a:noFill/>
        </p:spPr>
      </p:pic>
      <p:pic>
        <p:nvPicPr>
          <p:cNvPr id="201747" name="Picture 19" descr="FH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076547">
            <a:off x="7019925" y="1196975"/>
            <a:ext cx="698500" cy="698500"/>
          </a:xfrm>
          <a:prstGeom prst="rect">
            <a:avLst/>
          </a:prstGeom>
          <a:noFill/>
        </p:spPr>
      </p:pic>
      <p:pic>
        <p:nvPicPr>
          <p:cNvPr id="201748" name="Picture 20" descr="GH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44323">
            <a:off x="8101013" y="1341438"/>
            <a:ext cx="698500" cy="698500"/>
          </a:xfrm>
          <a:prstGeom prst="rect">
            <a:avLst/>
          </a:prstGeom>
          <a:noFill/>
        </p:spPr>
      </p:pic>
      <p:pic>
        <p:nvPicPr>
          <p:cNvPr id="201749" name="Picture 21" descr="HH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943483">
            <a:off x="342900" y="1878013"/>
            <a:ext cx="806450" cy="806450"/>
          </a:xfrm>
          <a:prstGeom prst="rect">
            <a:avLst/>
          </a:prstGeom>
          <a:noFill/>
        </p:spPr>
      </p:pic>
      <p:pic>
        <p:nvPicPr>
          <p:cNvPr id="201750" name="Picture 22" descr="IH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997469">
            <a:off x="1344613" y="2330450"/>
            <a:ext cx="806450" cy="806450"/>
          </a:xfrm>
          <a:prstGeom prst="rect">
            <a:avLst/>
          </a:prstGeom>
          <a:noFill/>
        </p:spPr>
      </p:pic>
      <p:pic>
        <p:nvPicPr>
          <p:cNvPr id="201751" name="Picture 23" descr="JH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690829">
            <a:off x="2255838" y="1782763"/>
            <a:ext cx="806450" cy="806450"/>
          </a:xfrm>
          <a:prstGeom prst="rect">
            <a:avLst/>
          </a:prstGeom>
          <a:noFill/>
        </p:spPr>
      </p:pic>
      <p:pic>
        <p:nvPicPr>
          <p:cNvPr id="201752" name="Picture 24" descr="KH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1189688">
            <a:off x="3290888" y="2038350"/>
            <a:ext cx="806450" cy="806450"/>
          </a:xfrm>
          <a:prstGeom prst="rect">
            <a:avLst/>
          </a:prstGeom>
          <a:noFill/>
        </p:spPr>
      </p:pic>
      <p:pic>
        <p:nvPicPr>
          <p:cNvPr id="201753" name="Picture 25" descr="LH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883819">
            <a:off x="4511675" y="1900238"/>
            <a:ext cx="806450" cy="806450"/>
          </a:xfrm>
          <a:prstGeom prst="rect">
            <a:avLst/>
          </a:prstGeom>
          <a:noFill/>
        </p:spPr>
      </p:pic>
      <p:pic>
        <p:nvPicPr>
          <p:cNvPr id="201754" name="Picture 26" descr="MH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359724">
            <a:off x="5213350" y="2713038"/>
            <a:ext cx="806450" cy="806450"/>
          </a:xfrm>
          <a:prstGeom prst="rect">
            <a:avLst/>
          </a:prstGeom>
          <a:noFill/>
        </p:spPr>
      </p:pic>
      <p:pic>
        <p:nvPicPr>
          <p:cNvPr id="201755" name="Picture 27" descr="NH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1194985">
            <a:off x="6242050" y="2254250"/>
            <a:ext cx="806450" cy="806450"/>
          </a:xfrm>
          <a:prstGeom prst="rect">
            <a:avLst/>
          </a:prstGeom>
          <a:noFill/>
        </p:spPr>
      </p:pic>
      <p:pic>
        <p:nvPicPr>
          <p:cNvPr id="201756" name="Picture 28" descr="OH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516472">
            <a:off x="7092950" y="2565400"/>
            <a:ext cx="806450" cy="806450"/>
          </a:xfrm>
          <a:prstGeom prst="rect">
            <a:avLst/>
          </a:prstGeom>
          <a:noFill/>
        </p:spPr>
      </p:pic>
      <p:pic>
        <p:nvPicPr>
          <p:cNvPr id="201758" name="Picture 30" descr="PH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37550" y="2205038"/>
            <a:ext cx="806450" cy="806450"/>
          </a:xfrm>
          <a:prstGeom prst="rect">
            <a:avLst/>
          </a:prstGeom>
          <a:noFill/>
        </p:spPr>
      </p:pic>
      <p:pic>
        <p:nvPicPr>
          <p:cNvPr id="201759" name="Picture 31" descr="QH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-706098">
            <a:off x="260350" y="3416300"/>
            <a:ext cx="806450" cy="806450"/>
          </a:xfrm>
          <a:prstGeom prst="rect">
            <a:avLst/>
          </a:prstGeom>
          <a:noFill/>
        </p:spPr>
      </p:pic>
      <p:pic>
        <p:nvPicPr>
          <p:cNvPr id="201760" name="Picture 32" descr="RH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1046831">
            <a:off x="1384300" y="3946525"/>
            <a:ext cx="806450" cy="806450"/>
          </a:xfrm>
          <a:prstGeom prst="rect">
            <a:avLst/>
          </a:prstGeom>
          <a:noFill/>
        </p:spPr>
      </p:pic>
      <p:pic>
        <p:nvPicPr>
          <p:cNvPr id="201761" name="Picture 33" descr="SH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-1943483">
            <a:off x="2719388" y="3246438"/>
            <a:ext cx="806450" cy="806450"/>
          </a:xfrm>
          <a:prstGeom prst="rect">
            <a:avLst/>
          </a:prstGeom>
          <a:noFill/>
        </p:spPr>
      </p:pic>
      <p:pic>
        <p:nvPicPr>
          <p:cNvPr id="201762" name="Picture 34" descr="TH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1258895">
            <a:off x="3708400" y="3213100"/>
            <a:ext cx="806450" cy="806450"/>
          </a:xfrm>
          <a:prstGeom prst="rect">
            <a:avLst/>
          </a:prstGeom>
          <a:noFill/>
        </p:spPr>
      </p:pic>
      <p:pic>
        <p:nvPicPr>
          <p:cNvPr id="201763" name="Picture 35" descr="UH"/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-1160347">
            <a:off x="5076825" y="3860800"/>
            <a:ext cx="806450" cy="806450"/>
          </a:xfrm>
          <a:prstGeom prst="rect">
            <a:avLst/>
          </a:prstGeom>
          <a:noFill/>
        </p:spPr>
      </p:pic>
      <p:pic>
        <p:nvPicPr>
          <p:cNvPr id="201764" name="Picture 36" descr="VH"/>
          <p:cNvPicPr>
            <a:picLocks noChangeAspect="1" noChangeArrowheads="1" noCrop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420000">
            <a:off x="6227763" y="3500438"/>
            <a:ext cx="806450" cy="806450"/>
          </a:xfrm>
          <a:prstGeom prst="rect">
            <a:avLst/>
          </a:prstGeom>
          <a:noFill/>
        </p:spPr>
      </p:pic>
      <p:pic>
        <p:nvPicPr>
          <p:cNvPr id="201765" name="Picture 37" descr="WH"/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-1111029">
            <a:off x="8186738" y="3408363"/>
            <a:ext cx="806450" cy="806450"/>
          </a:xfrm>
          <a:prstGeom prst="rect">
            <a:avLst/>
          </a:prstGeom>
          <a:noFill/>
        </p:spPr>
      </p:pic>
      <p:pic>
        <p:nvPicPr>
          <p:cNvPr id="201766" name="Picture 38" descr="XH"/>
          <p:cNvPicPr>
            <a:picLocks noChangeAspect="1" noChangeArrowheads="1" noCrop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-819458">
            <a:off x="2411413" y="4508500"/>
            <a:ext cx="806450" cy="806450"/>
          </a:xfrm>
          <a:prstGeom prst="rect">
            <a:avLst/>
          </a:prstGeom>
          <a:noFill/>
        </p:spPr>
      </p:pic>
      <p:pic>
        <p:nvPicPr>
          <p:cNvPr id="201767" name="Picture 39" descr="YH"/>
          <p:cNvPicPr>
            <a:picLocks noChangeAspect="1" noChangeArrowheads="1" noCrop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1562616">
            <a:off x="4140200" y="4221163"/>
            <a:ext cx="806450" cy="806450"/>
          </a:xfrm>
          <a:prstGeom prst="rect">
            <a:avLst/>
          </a:prstGeom>
          <a:noFill/>
        </p:spPr>
      </p:pic>
      <p:pic>
        <p:nvPicPr>
          <p:cNvPr id="201768" name="Picture 40" descr="ZH"/>
          <p:cNvPicPr>
            <a:picLocks noChangeAspect="1" noChangeArrowheads="1" noCrop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 rot="-1012408">
            <a:off x="7019925" y="4508500"/>
            <a:ext cx="806450" cy="806450"/>
          </a:xfrm>
          <a:prstGeom prst="rect">
            <a:avLst/>
          </a:prstGeom>
          <a:noFill/>
        </p:spPr>
      </p:pic>
      <p:pic>
        <p:nvPicPr>
          <p:cNvPr id="201769" name="Picture 41" descr="167"/>
          <p:cNvPicPr>
            <a:picLocks noChangeAspect="1" noChangeArrowheads="1" noCrop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 rot="-2377225">
            <a:off x="8101013" y="5949950"/>
            <a:ext cx="741362" cy="604838"/>
          </a:xfrm>
          <a:prstGeom prst="rect">
            <a:avLst/>
          </a:prstGeom>
          <a:noFill/>
        </p:spPr>
      </p:pic>
      <p:pic>
        <p:nvPicPr>
          <p:cNvPr id="201770" name="Picture 42" descr="167"/>
          <p:cNvPicPr>
            <a:picLocks noChangeAspect="1" noChangeArrowheads="1" noCrop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308850" y="3573463"/>
            <a:ext cx="741363" cy="604837"/>
          </a:xfrm>
          <a:prstGeom prst="rect">
            <a:avLst/>
          </a:prstGeom>
          <a:noFill/>
        </p:spPr>
      </p:pic>
      <p:pic>
        <p:nvPicPr>
          <p:cNvPr id="201771" name="Picture 43" descr="167"/>
          <p:cNvPicPr>
            <a:picLocks noChangeAspect="1" noChangeArrowheads="1" noCrop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027988" y="4652963"/>
            <a:ext cx="741362" cy="604837"/>
          </a:xfrm>
          <a:prstGeom prst="rect">
            <a:avLst/>
          </a:prstGeom>
          <a:noFill/>
        </p:spPr>
      </p:pic>
      <p:pic>
        <p:nvPicPr>
          <p:cNvPr id="201772" name="Picture 44" descr="167"/>
          <p:cNvPicPr>
            <a:picLocks noChangeAspect="1" noChangeArrowheads="1" noCrop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 rot="-1720062">
            <a:off x="5724525" y="5229225"/>
            <a:ext cx="741363" cy="604838"/>
          </a:xfrm>
          <a:prstGeom prst="rect">
            <a:avLst/>
          </a:prstGeom>
          <a:noFill/>
        </p:spPr>
      </p:pic>
      <p:pic>
        <p:nvPicPr>
          <p:cNvPr id="201773" name="Picture 45" descr="167"/>
          <p:cNvPicPr>
            <a:picLocks noChangeAspect="1" noChangeArrowheads="1" noCrop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 rot="305306">
            <a:off x="2051050" y="2852738"/>
            <a:ext cx="741363" cy="604837"/>
          </a:xfrm>
          <a:prstGeom prst="rect">
            <a:avLst/>
          </a:prstGeom>
          <a:noFill/>
        </p:spPr>
      </p:pic>
      <p:pic>
        <p:nvPicPr>
          <p:cNvPr id="201774" name="Picture 46" descr="167"/>
          <p:cNvPicPr>
            <a:picLocks noChangeAspect="1" noChangeArrowheads="1" noCrop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 rot="1579774">
            <a:off x="539750" y="5734050"/>
            <a:ext cx="741363" cy="604838"/>
          </a:xfrm>
          <a:prstGeom prst="rect">
            <a:avLst/>
          </a:prstGeom>
          <a:noFill/>
        </p:spPr>
      </p:pic>
      <p:pic>
        <p:nvPicPr>
          <p:cNvPr id="201775" name="Picture 47" descr="167"/>
          <p:cNvPicPr>
            <a:picLocks noChangeAspect="1" noChangeArrowheads="1" noCrop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563938" y="4724400"/>
            <a:ext cx="741362" cy="604838"/>
          </a:xfrm>
          <a:prstGeom prst="rect">
            <a:avLst/>
          </a:prstGeom>
          <a:noFill/>
        </p:spPr>
      </p:pic>
      <p:pic>
        <p:nvPicPr>
          <p:cNvPr id="201776" name="Picture 48" descr="167"/>
          <p:cNvPicPr>
            <a:picLocks noChangeAspect="1" noChangeArrowheads="1" noCrop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211638" y="2781300"/>
            <a:ext cx="741362" cy="604838"/>
          </a:xfrm>
          <a:prstGeom prst="rect">
            <a:avLst/>
          </a:prstGeom>
          <a:noFill/>
        </p:spPr>
      </p:pic>
      <p:pic>
        <p:nvPicPr>
          <p:cNvPr id="201788" name="Picture 60" descr="167"/>
          <p:cNvPicPr>
            <a:picLocks noChangeAspect="1" noChangeArrowheads="1" noCrop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95288" y="4365625"/>
            <a:ext cx="741362" cy="6048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20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20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20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20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0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20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20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20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20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1000"/>
                                        <p:tgtEl>
                                          <p:spTgt spid="20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0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1000"/>
                                        <p:tgtEl>
                                          <p:spTgt spid="20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20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1000"/>
                                        <p:tgtEl>
                                          <p:spTgt spid="20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1000"/>
                                        <p:tgtEl>
                                          <p:spTgt spid="20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0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0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1000"/>
                                        <p:tgtEl>
                                          <p:spTgt spid="2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0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0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1000"/>
                                        <p:tgtEl>
                                          <p:spTgt spid="20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3" dur="1000"/>
                                        <p:tgtEl>
                                          <p:spTgt spid="20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8" dur="1000"/>
                                        <p:tgtEl>
                                          <p:spTgt spid="20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770" decel="1000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770" decel="100000"/>
                                        <p:tgtEl>
                                          <p:spTgt spid="2017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5" dur="77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7" dur="77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770" decel="1000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770" decel="100000"/>
                                        <p:tgtEl>
                                          <p:spTgt spid="2017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6" dur="770" fill="hold"/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8" dur="770" fill="hold"/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770" decel="1000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770" decel="100000"/>
                                        <p:tgtEl>
                                          <p:spTgt spid="2017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7" dur="770" fill="hold"/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9" dur="770" fill="hold"/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770" decel="1000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770" decel="100000"/>
                                        <p:tgtEl>
                                          <p:spTgt spid="2017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8" dur="77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0" dur="77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770" decel="1000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770" decel="100000"/>
                                        <p:tgtEl>
                                          <p:spTgt spid="2017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9" dur="77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1" dur="77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770" decel="1000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770" decel="100000"/>
                                        <p:tgtEl>
                                          <p:spTgt spid="2017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0" dur="77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2" dur="77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770" decel="100000"/>
                                        <p:tgtEl>
                                          <p:spTgt spid="2017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770" decel="100000"/>
                                        <p:tgtEl>
                                          <p:spTgt spid="2017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1" dur="77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3" dur="77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770" decel="100000"/>
                                        <p:tgtEl>
                                          <p:spTgt spid="20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770" decel="100000"/>
                                        <p:tgtEl>
                                          <p:spTgt spid="2017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2" dur="77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4" dur="77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770" decel="1000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770" decel="100000"/>
                                        <p:tgtEl>
                                          <p:spTgt spid="2017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3" dur="770" fill="hold"/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5" dur="770" fill="hold"/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770" decel="1000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770" decel="100000"/>
                                        <p:tgtEl>
                                          <p:spTgt spid="2017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4" dur="770" fill="hold"/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6" dur="770" fill="hold"/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770" decel="100000"/>
                                        <p:tgtEl>
                                          <p:spTgt spid="2017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770" decel="100000"/>
                                        <p:tgtEl>
                                          <p:spTgt spid="2017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5" dur="770" fill="hold"/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7" dur="770" fill="hold"/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770" decel="100000"/>
                                        <p:tgtEl>
                                          <p:spTgt spid="20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770" decel="100000"/>
                                        <p:tgtEl>
                                          <p:spTgt spid="2017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6" dur="770" fill="hold"/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8" dur="770" fill="hold"/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770" decel="100000"/>
                                        <p:tgtEl>
                                          <p:spTgt spid="20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" dur="770" decel="100000"/>
                                        <p:tgtEl>
                                          <p:spTgt spid="2017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7" dur="770" fill="hold"/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9" dur="770" fill="hold"/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770" decel="100000"/>
                                        <p:tgtEl>
                                          <p:spTgt spid="20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6" dur="770" decel="100000"/>
                                        <p:tgtEl>
                                          <p:spTgt spid="2017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8" dur="770" fill="hold"/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0" dur="770" fill="hold"/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770" decel="100000"/>
                                        <p:tgtEl>
                                          <p:spTgt spid="20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" dur="770" decel="100000"/>
                                        <p:tgtEl>
                                          <p:spTgt spid="2017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9" dur="770" fill="hold"/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1" dur="770" fill="hold"/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770" decel="100000"/>
                                        <p:tgtEl>
                                          <p:spTgt spid="20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8" dur="770" decel="100000"/>
                                        <p:tgtEl>
                                          <p:spTgt spid="2017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0" dur="770" fill="hold"/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2" dur="770" fill="hold"/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770" decel="100000"/>
                                        <p:tgtEl>
                                          <p:spTgt spid="2017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9" dur="770" decel="100000"/>
                                        <p:tgtEl>
                                          <p:spTgt spid="2017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1" dur="770" fill="hold"/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3" dur="770" fill="hold"/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770" decel="100000"/>
                                        <p:tgtEl>
                                          <p:spTgt spid="2017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0" dur="770" decel="100000"/>
                                        <p:tgtEl>
                                          <p:spTgt spid="2017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2" dur="770" fill="hold"/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4" dur="770" fill="hold"/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770" decel="100000"/>
                                        <p:tgtEl>
                                          <p:spTgt spid="2017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" dur="770" decel="100000"/>
                                        <p:tgtEl>
                                          <p:spTgt spid="2017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3" dur="770" fill="hold"/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5" dur="770" fill="hold"/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770" decel="100000"/>
                                        <p:tgtEl>
                                          <p:spTgt spid="2017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2" dur="770" decel="100000"/>
                                        <p:tgtEl>
                                          <p:spTgt spid="2017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4" dur="770" fill="hold"/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6" dur="770" fill="hold"/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770" decel="100000"/>
                                        <p:tgtEl>
                                          <p:spTgt spid="2017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3" dur="770" decel="100000"/>
                                        <p:tgtEl>
                                          <p:spTgt spid="2017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5" dur="770" fill="hold"/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7" dur="770" fill="hold"/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770" decel="100000"/>
                                        <p:tgtEl>
                                          <p:spTgt spid="2017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4" dur="770" decel="100000"/>
                                        <p:tgtEl>
                                          <p:spTgt spid="2017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6" dur="770" fill="hold"/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8" dur="770" fill="hold"/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770" decel="100000"/>
                                        <p:tgtEl>
                                          <p:spTgt spid="2017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5" dur="770" decel="100000"/>
                                        <p:tgtEl>
                                          <p:spTgt spid="2017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7" dur="770" fill="hold"/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9" dur="770" fill="hold"/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770" decel="100000"/>
                                        <p:tgtEl>
                                          <p:spTgt spid="2017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6" dur="770" decel="100000"/>
                                        <p:tgtEl>
                                          <p:spTgt spid="2017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8" dur="770" fill="hold"/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0" dur="770" fill="hold"/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770" decel="100000"/>
                                        <p:tgtEl>
                                          <p:spTgt spid="2017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7" dur="770" decel="100000"/>
                                        <p:tgtEl>
                                          <p:spTgt spid="2017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9" dur="770" fill="hold"/>
                                        <p:tgtEl>
                                          <p:spTgt spid="20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1" dur="770" fill="hold"/>
                                        <p:tgtEl>
                                          <p:spTgt spid="20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770" decel="100000"/>
                                        <p:tgtEl>
                                          <p:spTgt spid="2017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8" dur="770" decel="100000"/>
                                        <p:tgtEl>
                                          <p:spTgt spid="2017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0" dur="770" fill="hold"/>
                                        <p:tgtEl>
                                          <p:spTgt spid="20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2" dur="770" fill="hold"/>
                                        <p:tgtEl>
                                          <p:spTgt spid="20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770" decel="100000"/>
                                        <p:tgtEl>
                                          <p:spTgt spid="2017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9" dur="770" decel="100000"/>
                                        <p:tgtEl>
                                          <p:spTgt spid="2017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1" dur="770" fill="hold"/>
                                        <p:tgtEl>
                                          <p:spTgt spid="20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3" dur="770" fill="hold"/>
                                        <p:tgtEl>
                                          <p:spTgt spid="20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/>
      <p:bldP spid="201734" grpId="0"/>
      <p:bldP spid="201735" grpId="0"/>
      <p:bldP spid="2017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348038" y="260350"/>
            <a:ext cx="5338762" cy="2359025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800000"/>
                </a:solidFill>
                <a:latin typeface="Comic Sans MS" pitchFamily="66" charset="0"/>
              </a:rPr>
              <a:t>B is for Books </a:t>
            </a:r>
            <a:br>
              <a:rPr lang="en-US" sz="4000" b="1">
                <a:solidFill>
                  <a:srgbClr val="8000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800000"/>
                </a:solidFill>
                <a:latin typeface="Comic Sans MS" pitchFamily="66" charset="0"/>
              </a:rPr>
              <a:t>and for Bookcase.</a:t>
            </a:r>
            <a:br>
              <a:rPr lang="en-US" sz="4000" b="1">
                <a:solidFill>
                  <a:srgbClr val="8000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800000"/>
                </a:solidFill>
                <a:latin typeface="Comic Sans MS" pitchFamily="66" charset="0"/>
              </a:rPr>
              <a:t>I have many books </a:t>
            </a:r>
            <a:br>
              <a:rPr lang="en-US" sz="4000" b="1">
                <a:solidFill>
                  <a:srgbClr val="8000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800000"/>
                </a:solidFill>
                <a:latin typeface="Comic Sans MS" pitchFamily="66" charset="0"/>
              </a:rPr>
              <a:t>in my bookcase</a:t>
            </a:r>
            <a:endParaRPr lang="ru-RU" sz="40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36838"/>
            <a:ext cx="2530475" cy="34940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9500" b="1">
                <a:solidFill>
                  <a:srgbClr val="0000FF"/>
                </a:solidFill>
                <a:latin typeface="Georgia" pitchFamily="18" charset="0"/>
              </a:rPr>
              <a:t>Bb</a:t>
            </a:r>
          </a:p>
          <a:p>
            <a:pPr algn="ctr">
              <a:buFont typeface="Wingdings" pitchFamily="2" charset="2"/>
              <a:buNone/>
            </a:pPr>
            <a:r>
              <a:rPr lang="en-US" sz="6500" b="1">
                <a:solidFill>
                  <a:srgbClr val="993300"/>
                </a:solidFill>
                <a:latin typeface="Georgia" pitchFamily="18" charset="0"/>
              </a:rPr>
              <a:t>[bɪ:]</a:t>
            </a:r>
            <a:endParaRPr lang="ru-RU" sz="6500" b="1">
              <a:solidFill>
                <a:srgbClr val="993300"/>
              </a:solidFill>
              <a:latin typeface="Georgia" pitchFamily="18" charset="0"/>
            </a:endParaRPr>
          </a:p>
        </p:txBody>
      </p:sp>
      <p:pic>
        <p:nvPicPr>
          <p:cNvPr id="11275" name="Picture 11" descr="bbut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0"/>
            <a:ext cx="1616075" cy="2601913"/>
          </a:xfrm>
          <a:noFill/>
          <a:ln/>
        </p:spPr>
      </p:pic>
      <p:pic>
        <p:nvPicPr>
          <p:cNvPr id="11279" name="Picture 15" descr="21M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4437063"/>
            <a:ext cx="1809750" cy="1905000"/>
          </a:xfrm>
          <a:prstGeom prst="rect">
            <a:avLst/>
          </a:prstGeom>
          <a:noFill/>
        </p:spPr>
      </p:pic>
      <p:pic>
        <p:nvPicPr>
          <p:cNvPr id="11281" name="Picture 17" descr="book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3068638"/>
            <a:ext cx="704850" cy="1065212"/>
          </a:xfrm>
          <a:prstGeom prst="rect">
            <a:avLst/>
          </a:prstGeom>
          <a:noFill/>
        </p:spPr>
      </p:pic>
      <p:pic>
        <p:nvPicPr>
          <p:cNvPr id="11282" name="Picture 18" descr="book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3068638"/>
            <a:ext cx="704850" cy="1065212"/>
          </a:xfrm>
          <a:prstGeom prst="rect">
            <a:avLst/>
          </a:prstGeom>
          <a:noFill/>
        </p:spPr>
      </p:pic>
      <p:pic>
        <p:nvPicPr>
          <p:cNvPr id="11283" name="Picture 19" descr="book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068638"/>
            <a:ext cx="704850" cy="1065212"/>
          </a:xfrm>
          <a:prstGeom prst="rect">
            <a:avLst/>
          </a:prstGeom>
          <a:noFill/>
        </p:spPr>
      </p:pic>
      <p:pic>
        <p:nvPicPr>
          <p:cNvPr id="11285" name="Picture 21" descr="book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933825"/>
            <a:ext cx="771525" cy="1057275"/>
          </a:xfrm>
          <a:prstGeom prst="rect">
            <a:avLst/>
          </a:prstGeom>
          <a:noFill/>
        </p:spPr>
      </p:pic>
      <p:pic>
        <p:nvPicPr>
          <p:cNvPr id="11287" name="Picture 23" descr="book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3933825"/>
            <a:ext cx="771525" cy="1057275"/>
          </a:xfrm>
          <a:prstGeom prst="rect">
            <a:avLst/>
          </a:prstGeom>
          <a:noFill/>
        </p:spPr>
      </p:pic>
      <p:pic>
        <p:nvPicPr>
          <p:cNvPr id="11288" name="Picture 24" descr="book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3933825"/>
            <a:ext cx="771525" cy="1057275"/>
          </a:xfrm>
          <a:prstGeom prst="rect">
            <a:avLst/>
          </a:prstGeom>
          <a:noFill/>
        </p:spPr>
      </p:pic>
      <p:pic>
        <p:nvPicPr>
          <p:cNvPr id="11289" name="Picture 25" descr="book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3933825"/>
            <a:ext cx="771525" cy="1057275"/>
          </a:xfrm>
          <a:prstGeom prst="rect">
            <a:avLst/>
          </a:prstGeom>
          <a:noFill/>
        </p:spPr>
      </p:pic>
      <p:pic>
        <p:nvPicPr>
          <p:cNvPr id="11290" name="Picture 26" descr="book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3933825"/>
            <a:ext cx="771525" cy="1057275"/>
          </a:xfrm>
          <a:prstGeom prst="rect">
            <a:avLst/>
          </a:prstGeom>
          <a:noFill/>
        </p:spPr>
      </p:pic>
      <p:pic>
        <p:nvPicPr>
          <p:cNvPr id="11294" name="Picture 30" descr="book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3068638"/>
            <a:ext cx="704850" cy="1065212"/>
          </a:xfrm>
          <a:prstGeom prst="rect">
            <a:avLst/>
          </a:prstGeom>
          <a:noFill/>
        </p:spPr>
      </p:pic>
      <p:pic>
        <p:nvPicPr>
          <p:cNvPr id="11295" name="Picture 31" descr="book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3068638"/>
            <a:ext cx="704850" cy="1065212"/>
          </a:xfrm>
          <a:prstGeom prst="rect">
            <a:avLst/>
          </a:prstGeom>
          <a:noFill/>
        </p:spPr>
      </p:pic>
      <p:pic>
        <p:nvPicPr>
          <p:cNvPr id="11296" name="Picture 32" descr="book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068638"/>
            <a:ext cx="704850" cy="1065212"/>
          </a:xfrm>
          <a:prstGeom prst="rect">
            <a:avLst/>
          </a:prstGeom>
          <a:noFill/>
        </p:spPr>
      </p:pic>
      <p:pic>
        <p:nvPicPr>
          <p:cNvPr id="11298" name="Picture 34" descr="book3"/>
          <p:cNvPicPr>
            <a:picLocks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300788" y="3933825"/>
            <a:ext cx="771525" cy="1057275"/>
          </a:xfrm>
          <a:noFill/>
          <a:ln/>
        </p:spPr>
      </p:pic>
    </p:spTree>
  </p:cSld>
  <p:clrMapOvr>
    <a:masterClrMapping/>
  </p:clrMapOvr>
  <p:transition spd="slow" advClick="0" advTm="0">
    <p:sndAc>
      <p:stSnd>
        <p:snd r:embed="rId2" name="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decel="100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0" decel="100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0" decel="100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0" decel="100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50" decel="100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0" decel="100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0" decel="100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50" decel="100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00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277813"/>
            <a:ext cx="5699125" cy="2503487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6600CC"/>
                </a:solidFill>
                <a:latin typeface="Comic Sans MS" pitchFamily="66" charset="0"/>
              </a:rPr>
              <a:t>C is for Cat. </a:t>
            </a:r>
            <a:br>
              <a:rPr lang="en-US" sz="4000" b="1">
                <a:solidFill>
                  <a:srgbClr val="6600CC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6600CC"/>
                </a:solidFill>
                <a:latin typeface="Comic Sans MS" pitchFamily="66" charset="0"/>
              </a:rPr>
              <a:t>My cat is grey,</a:t>
            </a:r>
            <a:br>
              <a:rPr lang="en-US" sz="4000" b="1">
                <a:solidFill>
                  <a:srgbClr val="6600CC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6600CC"/>
                </a:solidFill>
                <a:latin typeface="Comic Sans MS" pitchFamily="66" charset="0"/>
              </a:rPr>
              <a:t>And with me </a:t>
            </a:r>
            <a:br>
              <a:rPr lang="en-US" sz="4000" b="1">
                <a:solidFill>
                  <a:srgbClr val="6600CC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6600CC"/>
                </a:solidFill>
                <a:latin typeface="Comic Sans MS" pitchFamily="66" charset="0"/>
              </a:rPr>
              <a:t>it likes to play</a:t>
            </a:r>
            <a:br>
              <a:rPr lang="en-US" sz="4000" b="1">
                <a:solidFill>
                  <a:srgbClr val="6600CC"/>
                </a:solidFill>
                <a:latin typeface="Comic Sans MS" pitchFamily="66" charset="0"/>
              </a:rPr>
            </a:br>
            <a:endParaRPr lang="ru-RU" sz="4000" b="1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924175"/>
            <a:ext cx="2519362" cy="3241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2300" b="1">
                <a:solidFill>
                  <a:schemeClr val="hlink"/>
                </a:solidFill>
                <a:latin typeface="Georgia" pitchFamily="18" charset="0"/>
              </a:rPr>
              <a:t>Cc</a:t>
            </a:r>
            <a:r>
              <a:rPr lang="en-US" sz="7200" b="1">
                <a:solidFill>
                  <a:schemeClr val="hlink"/>
                </a:solidFill>
              </a:rPr>
              <a:t> </a:t>
            </a:r>
            <a:r>
              <a:rPr lang="en-US" sz="7200" b="1"/>
              <a:t>        </a:t>
            </a:r>
            <a:endParaRPr lang="en-US" sz="7200" b="1" i="1"/>
          </a:p>
          <a:p>
            <a:pPr>
              <a:buFont typeface="Wingdings" pitchFamily="2" charset="2"/>
              <a:buNone/>
            </a:pPr>
            <a:r>
              <a:rPr lang="en-US" sz="6500" b="1">
                <a:solidFill>
                  <a:srgbClr val="CC00FF"/>
                </a:solidFill>
                <a:latin typeface="Georgia" pitchFamily="18" charset="0"/>
              </a:rPr>
              <a:t>[sɪ:]</a:t>
            </a:r>
            <a:r>
              <a:rPr lang="ru-RU" sz="2200"/>
              <a:t> </a:t>
            </a:r>
          </a:p>
        </p:txBody>
      </p:sp>
      <p:pic>
        <p:nvPicPr>
          <p:cNvPr id="27654" name="Picture 6" descr="cbut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0"/>
            <a:ext cx="1590675" cy="2606675"/>
          </a:xfrm>
          <a:noFill/>
          <a:ln/>
        </p:spPr>
      </p:pic>
      <p:pic>
        <p:nvPicPr>
          <p:cNvPr id="27659" name="Picture 11" descr="3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565400"/>
            <a:ext cx="2573337" cy="3636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sndAc>
      <p:stSnd>
        <p:snd r:embed="rId2" name="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76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76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33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86425" y="260350"/>
            <a:ext cx="3457575" cy="847725"/>
          </a:xfrm>
        </p:spPr>
        <p:txBody>
          <a:bodyPr/>
          <a:lstStyle/>
          <a:p>
            <a:r>
              <a:rPr lang="en-US" sz="3600" b="1">
                <a:solidFill>
                  <a:srgbClr val="0033CC"/>
                </a:solidFill>
                <a:latin typeface="Comic Sans MS" pitchFamily="66" charset="0"/>
              </a:rPr>
              <a:t>D is for Dog </a:t>
            </a:r>
            <a:br>
              <a:rPr lang="en-US" sz="3600" b="1">
                <a:solidFill>
                  <a:srgbClr val="0033CC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rgbClr val="0033CC"/>
                </a:solidFill>
                <a:latin typeface="Comic Sans MS" pitchFamily="66" charset="0"/>
              </a:rPr>
              <a:t> </a:t>
            </a:r>
            <a:br>
              <a:rPr lang="en-US" sz="3600" b="1">
                <a:solidFill>
                  <a:srgbClr val="0033CC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rgbClr val="0033CC"/>
                </a:solidFill>
                <a:latin typeface="Comic Sans MS" pitchFamily="66" charset="0"/>
              </a:rPr>
              <a:t> </a:t>
            </a:r>
            <a:endParaRPr lang="ru-RU" sz="36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24175"/>
            <a:ext cx="2459038" cy="3206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8000" b="1">
                <a:solidFill>
                  <a:srgbClr val="990000"/>
                </a:solidFill>
                <a:latin typeface="Georgia" pitchFamily="18" charset="0"/>
              </a:rPr>
              <a:t>Dd</a:t>
            </a:r>
            <a:r>
              <a:rPr lang="en-US" sz="8000" b="1">
                <a:latin typeface="Georgia" pitchFamily="18" charset="0"/>
              </a:rPr>
              <a:t> </a:t>
            </a:r>
            <a:r>
              <a:rPr lang="en-US" sz="7800" b="1"/>
              <a:t>                        </a:t>
            </a:r>
            <a:endParaRPr lang="en-US" sz="7800" b="1" i="1"/>
          </a:p>
          <a:p>
            <a:pPr>
              <a:buFont typeface="Wingdings" pitchFamily="2" charset="2"/>
              <a:buNone/>
            </a:pPr>
            <a:r>
              <a:rPr lang="en-US" sz="7000" b="1">
                <a:solidFill>
                  <a:srgbClr val="FF9900"/>
                </a:solidFill>
                <a:latin typeface="Georgia" pitchFamily="18" charset="0"/>
              </a:rPr>
              <a:t>[dɪ:]</a:t>
            </a:r>
            <a:endParaRPr lang="ru-RU" sz="7000">
              <a:latin typeface="Georgia" pitchFamily="18" charset="0"/>
            </a:endParaRPr>
          </a:p>
        </p:txBody>
      </p:sp>
      <p:pic>
        <p:nvPicPr>
          <p:cNvPr id="29702" name="Picture 6" descr="dbut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60350"/>
            <a:ext cx="1755775" cy="2608263"/>
          </a:xfrm>
          <a:noFill/>
          <a:ln/>
        </p:spPr>
      </p:pic>
      <p:pic>
        <p:nvPicPr>
          <p:cNvPr id="29706" name="Picture 10" descr="h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065588"/>
            <a:ext cx="1431925" cy="2792412"/>
          </a:xfrm>
          <a:prstGeom prst="rect">
            <a:avLst/>
          </a:prstGeom>
          <a:noFill/>
        </p:spPr>
      </p:pic>
      <p:pic>
        <p:nvPicPr>
          <p:cNvPr id="29708" name="Picture 12" descr="hb6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492500" y="260350"/>
            <a:ext cx="3473450" cy="2282825"/>
          </a:xfrm>
          <a:noFill/>
          <a:ln/>
        </p:spPr>
      </p:pic>
      <p:pic>
        <p:nvPicPr>
          <p:cNvPr id="29709" name="Picture 13" descr="hk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2420938"/>
            <a:ext cx="1820863" cy="1450975"/>
          </a:xfrm>
          <a:prstGeom prst="rect">
            <a:avLst/>
          </a:prstGeom>
          <a:noFill/>
        </p:spPr>
      </p:pic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843213" y="2997200"/>
            <a:ext cx="38163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500" b="1">
                <a:solidFill>
                  <a:srgbClr val="660033"/>
                </a:solidFill>
                <a:latin typeface="Comic Sans MS" pitchFamily="66" charset="0"/>
              </a:rPr>
              <a:t>And for Doggy</a:t>
            </a:r>
            <a:endParaRPr lang="ru-RU" sz="3500" b="1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987675" y="4365625"/>
            <a:ext cx="31686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500" b="1">
                <a:solidFill>
                  <a:srgbClr val="33CC33"/>
                </a:solidFill>
                <a:latin typeface="Comic Sans MS" pitchFamily="66" charset="0"/>
              </a:rPr>
              <a:t>I have a dog, </a:t>
            </a:r>
          </a:p>
          <a:p>
            <a:r>
              <a:rPr lang="en-US" sz="3500" b="1">
                <a:solidFill>
                  <a:srgbClr val="33CC33"/>
                </a:solidFill>
                <a:latin typeface="Comic Sans MS" pitchFamily="66" charset="0"/>
              </a:rPr>
              <a:t>not a doggy</a:t>
            </a:r>
            <a:endParaRPr lang="ru-RU" sz="3500" b="1">
              <a:solidFill>
                <a:srgbClr val="33CC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4000">
    <p:sndAc>
      <p:stSnd>
        <p:snd r:embed="rId2" name="d-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97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10" grpId="0"/>
      <p:bldP spid="297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99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549275"/>
            <a:ext cx="3816350" cy="647700"/>
          </a:xfrm>
        </p:spPr>
        <p:txBody>
          <a:bodyPr/>
          <a:lstStyle/>
          <a:p>
            <a:r>
              <a:rPr lang="en-US" sz="4000" b="1">
                <a:solidFill>
                  <a:srgbClr val="F1C50B"/>
                </a:solidFill>
                <a:latin typeface="Comic Sans MS" pitchFamily="66" charset="0"/>
              </a:rPr>
              <a:t>E is for Eight  </a:t>
            </a:r>
            <a:br>
              <a:rPr lang="en-US" sz="4000" b="1">
                <a:solidFill>
                  <a:srgbClr val="F1C50B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F1C50B"/>
                </a:solidFill>
                <a:latin typeface="Comic Sans MS" pitchFamily="66" charset="0"/>
              </a:rPr>
              <a:t> </a:t>
            </a:r>
            <a:endParaRPr lang="ru-RU" sz="40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141663"/>
            <a:ext cx="2098675" cy="29892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9500" b="1">
                <a:solidFill>
                  <a:srgbClr val="CC00FF"/>
                </a:solidFill>
                <a:latin typeface="Georgia" pitchFamily="18" charset="0"/>
              </a:rPr>
              <a:t>Ee</a:t>
            </a:r>
            <a:r>
              <a:rPr lang="en-US" sz="6800" b="1">
                <a:solidFill>
                  <a:srgbClr val="CC00FF"/>
                </a:solidFill>
              </a:rPr>
              <a:t> </a:t>
            </a:r>
            <a:r>
              <a:rPr lang="en-US" sz="6800" b="1"/>
              <a:t>        </a:t>
            </a:r>
            <a:r>
              <a:rPr lang="en-US" sz="6800" b="1" i="1"/>
              <a:t>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6500" b="1">
                <a:solidFill>
                  <a:srgbClr val="66CCFF"/>
                </a:solidFill>
                <a:latin typeface="Georgia" pitchFamily="18" charset="0"/>
              </a:rPr>
              <a:t>[ɪ:]</a:t>
            </a:r>
            <a:r>
              <a:rPr lang="en-US" sz="6800" b="1" i="1"/>
              <a:t>                                                   </a:t>
            </a:r>
            <a:endParaRPr lang="ru-RU" sz="6800" b="1" i="1"/>
          </a:p>
        </p:txBody>
      </p:sp>
      <p:pic>
        <p:nvPicPr>
          <p:cNvPr id="32779" name="Picture 11" descr="ebut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333375"/>
            <a:ext cx="1504950" cy="2609850"/>
          </a:xfrm>
          <a:noFill/>
          <a:ln/>
        </p:spPr>
      </p:pic>
      <p:pic>
        <p:nvPicPr>
          <p:cNvPr id="32799" name="Picture 31" descr="1F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365625"/>
            <a:ext cx="1528763" cy="1698625"/>
          </a:xfrm>
          <a:prstGeom prst="rect">
            <a:avLst/>
          </a:prstGeom>
          <a:noFill/>
        </p:spPr>
      </p:pic>
      <p:pic>
        <p:nvPicPr>
          <p:cNvPr id="32800" name="Picture 32" descr="8F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0"/>
            <a:ext cx="1573212" cy="1700213"/>
          </a:xfrm>
          <a:prstGeom prst="rect">
            <a:avLst/>
          </a:prstGeom>
          <a:noFill/>
        </p:spPr>
      </p:pic>
      <p:pic>
        <p:nvPicPr>
          <p:cNvPr id="32802" name="Picture 34" descr="1FL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659563" y="4292600"/>
            <a:ext cx="1528762" cy="1698625"/>
          </a:xfrm>
          <a:noFill/>
          <a:ln/>
        </p:spPr>
      </p:pic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4067175" y="4797425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1C50B"/>
                </a:solidFill>
                <a:latin typeface="Comic Sans MS" pitchFamily="66" charset="0"/>
              </a:rPr>
              <a:t>and</a:t>
            </a:r>
            <a:r>
              <a:rPr lang="en-US" sz="3500"/>
              <a:t> </a:t>
            </a:r>
            <a:endParaRPr lang="ru-RU" sz="3500"/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3995738" y="3357563"/>
            <a:ext cx="3311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FF00"/>
                </a:solidFill>
                <a:latin typeface="Comic Sans MS" pitchFamily="66" charset="0"/>
              </a:rPr>
              <a:t>How much is</a:t>
            </a:r>
            <a:endParaRPr lang="ru-RU" sz="4000" b="1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1979613" y="2133600"/>
            <a:ext cx="2160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3366FF"/>
                </a:solidFill>
                <a:latin typeface="Comic Sans MS" pitchFamily="66" charset="0"/>
              </a:rPr>
              <a:t>and for </a:t>
            </a:r>
            <a:endParaRPr lang="ru-RU" sz="4000" b="1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32810" name="Picture 42" descr="8F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4292600"/>
            <a:ext cx="1573213" cy="1700213"/>
          </a:xfrm>
          <a:prstGeom prst="rect">
            <a:avLst/>
          </a:prstGeom>
          <a:noFill/>
        </p:spPr>
      </p:pic>
      <p:pic>
        <p:nvPicPr>
          <p:cNvPr id="32811" name="Picture 43" descr="1F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484313"/>
            <a:ext cx="1528763" cy="1698625"/>
          </a:xfrm>
          <a:prstGeom prst="rect">
            <a:avLst/>
          </a:prstGeom>
          <a:noFill/>
        </p:spPr>
      </p:pic>
      <p:pic>
        <p:nvPicPr>
          <p:cNvPr id="32812" name="Picture 44" descr="1F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412875"/>
            <a:ext cx="1528763" cy="1698625"/>
          </a:xfrm>
          <a:prstGeom prst="rect">
            <a:avLst/>
          </a:prstGeom>
          <a:noFill/>
        </p:spPr>
      </p:pic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8316913" y="4797425"/>
            <a:ext cx="576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FFFF"/>
                </a:solidFill>
                <a:latin typeface="Comic Sans MS" pitchFamily="66" charset="0"/>
              </a:rPr>
              <a:t>?</a:t>
            </a:r>
            <a:endParaRPr lang="ru-RU" sz="4000" b="1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0">
    <p:sndAc>
      <p:stSnd>
        <p:snd r:embed="rId2" name="e-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27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806" grpId="0"/>
      <p:bldP spid="32807" grpId="0"/>
      <p:bldP spid="32809" grpId="0"/>
      <p:bldP spid="328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66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277813"/>
            <a:ext cx="5770562" cy="2287587"/>
          </a:xfrm>
        </p:spPr>
        <p:txBody>
          <a:bodyPr/>
          <a:lstStyle/>
          <a:p>
            <a:r>
              <a:rPr lang="en-US" sz="4000" b="1">
                <a:solidFill>
                  <a:srgbClr val="66FF33"/>
                </a:solidFill>
                <a:latin typeface="Comic Sans MS" pitchFamily="66" charset="0"/>
              </a:rPr>
              <a:t>F is for Flowers: </a:t>
            </a:r>
            <a:br>
              <a:rPr lang="en-US" sz="4000" b="1">
                <a:solidFill>
                  <a:srgbClr val="66FF33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66FF33"/>
                </a:solidFill>
                <a:latin typeface="Comic Sans MS" pitchFamily="66" charset="0"/>
              </a:rPr>
              <a:t>red and blue,</a:t>
            </a:r>
            <a:br>
              <a:rPr lang="en-US" sz="4000" b="1">
                <a:solidFill>
                  <a:srgbClr val="66FF33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66FF33"/>
                </a:solidFill>
                <a:latin typeface="Comic Sans MS" pitchFamily="66" charset="0"/>
              </a:rPr>
              <a:t>White and yellow </a:t>
            </a:r>
            <a:br>
              <a:rPr lang="en-US" sz="4000" b="1">
                <a:solidFill>
                  <a:srgbClr val="66FF33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66FF33"/>
                </a:solidFill>
                <a:latin typeface="Comic Sans MS" pitchFamily="66" charset="0"/>
              </a:rPr>
              <a:t>and rosy, too</a:t>
            </a:r>
            <a:r>
              <a:rPr lang="en-US" sz="4000">
                <a:solidFill>
                  <a:srgbClr val="66FF33"/>
                </a:solidFill>
                <a:latin typeface="Comic Sans MS" pitchFamily="66" charset="0"/>
              </a:rPr>
              <a:t>.</a:t>
            </a:r>
            <a:r>
              <a:rPr lang="en-US" sz="3800">
                <a:solidFill>
                  <a:schemeClr val="tx1"/>
                </a:solidFill>
              </a:rPr>
              <a:t/>
            </a:r>
            <a:br>
              <a:rPr lang="en-US" sz="3800">
                <a:solidFill>
                  <a:schemeClr val="tx1"/>
                </a:solidFill>
              </a:rPr>
            </a:br>
            <a:endParaRPr lang="ru-RU" sz="380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781300"/>
            <a:ext cx="1954212" cy="29892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9500" b="1">
                <a:solidFill>
                  <a:srgbClr val="CC3300"/>
                </a:solidFill>
                <a:latin typeface="Georgia" pitchFamily="18" charset="0"/>
              </a:rPr>
              <a:t>Ff</a:t>
            </a:r>
          </a:p>
          <a:p>
            <a:pPr>
              <a:buFont typeface="Wingdings" pitchFamily="2" charset="2"/>
              <a:buNone/>
            </a:pPr>
            <a:r>
              <a:rPr lang="en-US" sz="6500" b="1">
                <a:solidFill>
                  <a:srgbClr val="FF0066"/>
                </a:solidFill>
                <a:latin typeface="Georgia" pitchFamily="18" charset="0"/>
              </a:rPr>
              <a:t>[ef]</a:t>
            </a:r>
            <a:endParaRPr lang="ru-RU" sz="6500" b="1">
              <a:solidFill>
                <a:srgbClr val="FF0066"/>
              </a:solidFill>
              <a:latin typeface="Georgia" pitchFamily="18" charset="0"/>
            </a:endParaRPr>
          </a:p>
        </p:txBody>
      </p:sp>
      <p:pic>
        <p:nvPicPr>
          <p:cNvPr id="33807" name="Picture 15" descr="fbut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333375"/>
            <a:ext cx="1331912" cy="2613025"/>
          </a:xfrm>
          <a:noFill/>
          <a:ln/>
        </p:spPr>
      </p:pic>
      <p:pic>
        <p:nvPicPr>
          <p:cNvPr id="33810" name="Picture 18" descr="daisy02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956550" y="2997200"/>
            <a:ext cx="1762125" cy="1905000"/>
          </a:xfrm>
          <a:noFill/>
          <a:ln/>
        </p:spPr>
      </p:pic>
      <p:pic>
        <p:nvPicPr>
          <p:cNvPr id="33815" name="Picture 23" descr="anemone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5661025"/>
            <a:ext cx="1905000" cy="1743075"/>
          </a:xfrm>
          <a:prstGeom prst="rect">
            <a:avLst/>
          </a:prstGeom>
          <a:noFill/>
        </p:spPr>
      </p:pic>
      <p:pic>
        <p:nvPicPr>
          <p:cNvPr id="33821" name="Picture 29" descr="freesia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1013" y="4365625"/>
            <a:ext cx="1428750" cy="1495425"/>
          </a:xfrm>
          <a:prstGeom prst="rect">
            <a:avLst/>
          </a:prstGeom>
          <a:noFill/>
        </p:spPr>
      </p:pic>
      <p:pic>
        <p:nvPicPr>
          <p:cNvPr id="33824" name="Picture 32" descr="rose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5661025"/>
            <a:ext cx="889000" cy="692150"/>
          </a:xfrm>
          <a:prstGeom prst="rect">
            <a:avLst/>
          </a:prstGeom>
          <a:noFill/>
        </p:spPr>
      </p:pic>
      <p:pic>
        <p:nvPicPr>
          <p:cNvPr id="33829" name="Picture 37" descr="lily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5734050"/>
            <a:ext cx="1905000" cy="1609725"/>
          </a:xfrm>
          <a:prstGeom prst="rect">
            <a:avLst/>
          </a:prstGeom>
          <a:noFill/>
        </p:spPr>
      </p:pic>
      <p:pic>
        <p:nvPicPr>
          <p:cNvPr id="33830" name="Picture 38" descr="lily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188" y="5734050"/>
            <a:ext cx="1905000" cy="1609725"/>
          </a:xfrm>
          <a:prstGeom prst="rect">
            <a:avLst/>
          </a:prstGeom>
          <a:noFill/>
        </p:spPr>
      </p:pic>
      <p:pic>
        <p:nvPicPr>
          <p:cNvPr id="33831" name="Picture 39" descr="convolvulus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26375" y="-242888"/>
            <a:ext cx="1317625" cy="1047751"/>
          </a:xfrm>
          <a:prstGeom prst="rect">
            <a:avLst/>
          </a:prstGeom>
          <a:noFill/>
        </p:spPr>
      </p:pic>
      <p:pic>
        <p:nvPicPr>
          <p:cNvPr id="33833" name="Picture 41" descr="chrysanthemum0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150" y="5876925"/>
            <a:ext cx="1428750" cy="1333500"/>
          </a:xfrm>
          <a:prstGeom prst="rect">
            <a:avLst/>
          </a:prstGeom>
          <a:noFill/>
        </p:spPr>
      </p:pic>
      <p:pic>
        <p:nvPicPr>
          <p:cNvPr id="33836" name="Picture 44" descr="chrysanthemum0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27988" y="549275"/>
            <a:ext cx="1428750" cy="1333500"/>
          </a:xfrm>
          <a:prstGeom prst="rect">
            <a:avLst/>
          </a:prstGeom>
          <a:noFill/>
        </p:spPr>
      </p:pic>
      <p:pic>
        <p:nvPicPr>
          <p:cNvPr id="33847" name="Picture 55" descr="narcissus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425" y="5516563"/>
            <a:ext cx="1905000" cy="1619250"/>
          </a:xfrm>
          <a:prstGeom prst="rect">
            <a:avLst/>
          </a:prstGeom>
          <a:noFill/>
        </p:spPr>
      </p:pic>
      <p:pic>
        <p:nvPicPr>
          <p:cNvPr id="33848" name="Picture 56" descr="lily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797425"/>
            <a:ext cx="1905000" cy="1609725"/>
          </a:xfrm>
          <a:prstGeom prst="rect">
            <a:avLst/>
          </a:prstGeom>
          <a:noFill/>
        </p:spPr>
      </p:pic>
      <p:pic>
        <p:nvPicPr>
          <p:cNvPr id="33849" name="Picture 57" descr="lily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3716338"/>
            <a:ext cx="1905000" cy="1609725"/>
          </a:xfrm>
          <a:prstGeom prst="rect">
            <a:avLst/>
          </a:prstGeom>
          <a:noFill/>
        </p:spPr>
      </p:pic>
      <p:pic>
        <p:nvPicPr>
          <p:cNvPr id="33850" name="Picture 58" descr="lily0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382357">
            <a:off x="8104188" y="1552575"/>
            <a:ext cx="1609725" cy="1905000"/>
          </a:xfrm>
          <a:prstGeom prst="rect">
            <a:avLst/>
          </a:prstGeom>
          <a:noFill/>
        </p:spPr>
      </p:pic>
      <p:pic>
        <p:nvPicPr>
          <p:cNvPr id="33852" name="Picture 60" descr="lily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89724">
            <a:off x="0" y="5734050"/>
            <a:ext cx="1905000" cy="1609725"/>
          </a:xfrm>
          <a:prstGeom prst="rect">
            <a:avLst/>
          </a:prstGeom>
          <a:noFill/>
        </p:spPr>
      </p:pic>
      <p:pic>
        <p:nvPicPr>
          <p:cNvPr id="33854" name="Picture 62" descr="rose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5805488"/>
            <a:ext cx="889000" cy="692150"/>
          </a:xfrm>
          <a:prstGeom prst="rect">
            <a:avLst/>
          </a:prstGeom>
          <a:noFill/>
        </p:spPr>
      </p:pic>
      <p:pic>
        <p:nvPicPr>
          <p:cNvPr id="33855" name="Picture 63" descr="rose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650" y="4437063"/>
            <a:ext cx="889000" cy="692150"/>
          </a:xfrm>
          <a:prstGeom prst="rect">
            <a:avLst/>
          </a:prstGeom>
          <a:noFill/>
        </p:spPr>
      </p:pic>
      <p:pic>
        <p:nvPicPr>
          <p:cNvPr id="33856" name="Picture 64" descr="rose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5825" y="4508500"/>
            <a:ext cx="889000" cy="692150"/>
          </a:xfrm>
          <a:prstGeom prst="rect">
            <a:avLst/>
          </a:prstGeom>
          <a:noFill/>
        </p:spPr>
      </p:pic>
      <p:pic>
        <p:nvPicPr>
          <p:cNvPr id="33857" name="Picture 65" descr="rose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3933825"/>
            <a:ext cx="889000" cy="692150"/>
          </a:xfrm>
          <a:prstGeom prst="rect">
            <a:avLst/>
          </a:prstGeom>
          <a:noFill/>
        </p:spPr>
      </p:pic>
      <p:pic>
        <p:nvPicPr>
          <p:cNvPr id="33858" name="Picture 66" descr="rose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4292600"/>
            <a:ext cx="906462" cy="725488"/>
          </a:xfrm>
          <a:prstGeom prst="rect">
            <a:avLst/>
          </a:prstGeom>
          <a:noFill/>
        </p:spPr>
      </p:pic>
      <p:pic>
        <p:nvPicPr>
          <p:cNvPr id="33859" name="Picture 67" descr="rose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4076700"/>
            <a:ext cx="889000" cy="720725"/>
          </a:xfrm>
          <a:prstGeom prst="rect">
            <a:avLst/>
          </a:prstGeom>
          <a:noFill/>
        </p:spPr>
      </p:pic>
      <p:pic>
        <p:nvPicPr>
          <p:cNvPr id="33860" name="Picture 68" descr="rose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4868863"/>
            <a:ext cx="792162" cy="615950"/>
          </a:xfrm>
          <a:prstGeom prst="rect">
            <a:avLst/>
          </a:prstGeom>
          <a:noFill/>
        </p:spPr>
      </p:pic>
      <p:pic>
        <p:nvPicPr>
          <p:cNvPr id="33861" name="Picture 69" descr="rose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4437063"/>
            <a:ext cx="863600" cy="647700"/>
          </a:xfrm>
          <a:prstGeom prst="rect">
            <a:avLst/>
          </a:prstGeom>
          <a:noFill/>
        </p:spPr>
      </p:pic>
      <p:pic>
        <p:nvPicPr>
          <p:cNvPr id="33872" name="Picture 80" descr="16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4449720">
            <a:off x="3225007" y="4993481"/>
            <a:ext cx="565150" cy="461963"/>
          </a:xfrm>
          <a:prstGeom prst="rect">
            <a:avLst/>
          </a:prstGeom>
          <a:noFill/>
        </p:spPr>
      </p:pic>
      <p:pic>
        <p:nvPicPr>
          <p:cNvPr id="33873" name="Picture 81" descr="16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486291">
            <a:off x="5940425" y="2492375"/>
            <a:ext cx="565150" cy="461963"/>
          </a:xfrm>
          <a:prstGeom prst="rect">
            <a:avLst/>
          </a:prstGeom>
          <a:noFill/>
        </p:spPr>
      </p:pic>
      <p:pic>
        <p:nvPicPr>
          <p:cNvPr id="33876" name="Picture 84" descr="167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2187279">
            <a:off x="3779838" y="3284538"/>
            <a:ext cx="576262" cy="469900"/>
          </a:xfrm>
          <a:prstGeom prst="rect">
            <a:avLst/>
          </a:prstGeom>
          <a:noFill/>
        </p:spPr>
      </p:pic>
      <p:pic>
        <p:nvPicPr>
          <p:cNvPr id="33877" name="Picture 85" descr="16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1638" y="4221163"/>
            <a:ext cx="565150" cy="461962"/>
          </a:xfrm>
          <a:prstGeom prst="rect">
            <a:avLst/>
          </a:prstGeom>
          <a:noFill/>
        </p:spPr>
      </p:pic>
      <p:pic>
        <p:nvPicPr>
          <p:cNvPr id="33878" name="Picture 86" descr="16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463" y="4797425"/>
            <a:ext cx="565150" cy="461963"/>
          </a:xfrm>
          <a:prstGeom prst="rect">
            <a:avLst/>
          </a:prstGeom>
          <a:noFill/>
        </p:spPr>
      </p:pic>
      <p:pic>
        <p:nvPicPr>
          <p:cNvPr id="33879" name="Picture 87" descr="16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979383">
            <a:off x="5003800" y="2852738"/>
            <a:ext cx="565150" cy="461962"/>
          </a:xfrm>
          <a:prstGeom prst="rect">
            <a:avLst/>
          </a:prstGeom>
          <a:noFill/>
        </p:spPr>
      </p:pic>
      <p:pic>
        <p:nvPicPr>
          <p:cNvPr id="33880" name="Picture 88" descr="16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373433">
            <a:off x="6227763" y="1484313"/>
            <a:ext cx="565150" cy="461962"/>
          </a:xfrm>
          <a:prstGeom prst="rect">
            <a:avLst/>
          </a:prstGeom>
          <a:noFill/>
        </p:spPr>
      </p:pic>
      <p:pic>
        <p:nvPicPr>
          <p:cNvPr id="33881" name="Picture 89" descr="16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23625227">
            <a:off x="2771775" y="3933825"/>
            <a:ext cx="565150" cy="461963"/>
          </a:xfrm>
          <a:prstGeom prst="rect">
            <a:avLst/>
          </a:prstGeom>
          <a:noFill/>
        </p:spPr>
      </p:pic>
      <p:pic>
        <p:nvPicPr>
          <p:cNvPr id="33882" name="Picture 90" descr="rose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5113" y="1844675"/>
            <a:ext cx="889000" cy="6921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sndAc>
      <p:stSnd>
        <p:snd r:embed="rId2" name="f-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38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000"/>
                                        <p:tgtEl>
                                          <p:spTgt spid="3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33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33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33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33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33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33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2000" fill="hold"/>
                                        <p:tgtEl>
                                          <p:spTgt spid="3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3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3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3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3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3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3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3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3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33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3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33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33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3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3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3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3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33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33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33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33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33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33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33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33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00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277813"/>
            <a:ext cx="5627687" cy="2214562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Comic Sans MS" pitchFamily="66" charset="0"/>
              </a:rPr>
              <a:t>G is for Girl, and also for Garden</a:t>
            </a:r>
            <a:br>
              <a:rPr lang="en-US" sz="4000" b="1">
                <a:solidFill>
                  <a:srgbClr val="FF0066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FF0066"/>
                </a:solidFill>
                <a:latin typeface="Comic Sans MS" pitchFamily="66" charset="0"/>
              </a:rPr>
              <a:t>I see a girl going to the garden.</a:t>
            </a:r>
            <a:br>
              <a:rPr lang="en-US" sz="4000" b="1">
                <a:solidFill>
                  <a:srgbClr val="FF0066"/>
                </a:solidFill>
                <a:latin typeface="Comic Sans MS" pitchFamily="66" charset="0"/>
              </a:rPr>
            </a:br>
            <a:endParaRPr lang="ru-RU" sz="4000" b="1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068638"/>
            <a:ext cx="2663825" cy="30464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8000" b="1">
                <a:solidFill>
                  <a:srgbClr val="56E85D"/>
                </a:solidFill>
                <a:latin typeface="Georgia" pitchFamily="18" charset="0"/>
              </a:rPr>
              <a:t>Gg</a:t>
            </a:r>
            <a:endParaRPr lang="en-US" sz="8000" b="1" i="1">
              <a:solidFill>
                <a:srgbClr val="CC33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6500" b="1">
                <a:solidFill>
                  <a:srgbClr val="FF9933"/>
                </a:solidFill>
                <a:latin typeface="Georgia" pitchFamily="18" charset="0"/>
              </a:rPr>
              <a:t>[dʒɪ:]</a:t>
            </a:r>
            <a:r>
              <a:rPr lang="ru-RU" sz="2000"/>
              <a:t> </a:t>
            </a:r>
          </a:p>
        </p:txBody>
      </p:sp>
      <p:pic>
        <p:nvPicPr>
          <p:cNvPr id="35850" name="Picture 10" descr="gbut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4213" y="333375"/>
            <a:ext cx="1554162" cy="2606675"/>
          </a:xfrm>
          <a:noFill/>
          <a:ln/>
        </p:spPr>
      </p:pic>
      <p:pic>
        <p:nvPicPr>
          <p:cNvPr id="35883" name="Picture 43" descr="flower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5949950"/>
            <a:ext cx="630237" cy="630238"/>
          </a:xfrm>
          <a:prstGeom prst="rect">
            <a:avLst/>
          </a:prstGeom>
          <a:noFill/>
        </p:spPr>
      </p:pic>
      <p:pic>
        <p:nvPicPr>
          <p:cNvPr id="35884" name="Picture 44" descr="flower0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6132513"/>
            <a:ext cx="763587" cy="725487"/>
          </a:xfrm>
          <a:prstGeom prst="rect">
            <a:avLst/>
          </a:prstGeom>
          <a:noFill/>
        </p:spPr>
      </p:pic>
      <p:pic>
        <p:nvPicPr>
          <p:cNvPr id="35885" name="Picture 45" descr="flower0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5734050"/>
            <a:ext cx="763588" cy="725488"/>
          </a:xfrm>
          <a:prstGeom prst="rect">
            <a:avLst/>
          </a:prstGeom>
          <a:noFill/>
        </p:spPr>
      </p:pic>
      <p:pic>
        <p:nvPicPr>
          <p:cNvPr id="35886" name="Picture 46" descr="flower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4005263"/>
            <a:ext cx="611187" cy="611187"/>
          </a:xfrm>
          <a:prstGeom prst="rect">
            <a:avLst/>
          </a:prstGeom>
          <a:noFill/>
        </p:spPr>
      </p:pic>
      <p:pic>
        <p:nvPicPr>
          <p:cNvPr id="35887" name="Picture 47" descr="flower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8088" y="4149725"/>
            <a:ext cx="630237" cy="630238"/>
          </a:xfrm>
          <a:prstGeom prst="rect">
            <a:avLst/>
          </a:prstGeom>
          <a:noFill/>
        </p:spPr>
      </p:pic>
      <p:pic>
        <p:nvPicPr>
          <p:cNvPr id="35888" name="Picture 48" descr="flower1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7250" y="4437063"/>
            <a:ext cx="666750" cy="666750"/>
          </a:xfrm>
          <a:prstGeom prst="rect">
            <a:avLst/>
          </a:prstGeom>
          <a:noFill/>
        </p:spPr>
      </p:pic>
      <p:pic>
        <p:nvPicPr>
          <p:cNvPr id="35889" name="Picture 49" descr="flower1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6191250"/>
            <a:ext cx="666750" cy="666750"/>
          </a:xfrm>
          <a:prstGeom prst="rect">
            <a:avLst/>
          </a:prstGeom>
          <a:noFill/>
        </p:spPr>
      </p:pic>
      <p:pic>
        <p:nvPicPr>
          <p:cNvPr id="35890" name="Picture 50" descr="flower1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6191250"/>
            <a:ext cx="666750" cy="666750"/>
          </a:xfrm>
          <a:prstGeom prst="rect">
            <a:avLst/>
          </a:prstGeom>
          <a:noFill/>
        </p:spPr>
      </p:pic>
      <p:pic>
        <p:nvPicPr>
          <p:cNvPr id="35891" name="Picture 51" descr="flower1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6408738"/>
            <a:ext cx="449262" cy="449262"/>
          </a:xfrm>
          <a:prstGeom prst="rect">
            <a:avLst/>
          </a:prstGeom>
          <a:noFill/>
        </p:spPr>
      </p:pic>
      <p:pic>
        <p:nvPicPr>
          <p:cNvPr id="35892" name="Picture 52" descr="flower0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32513"/>
            <a:ext cx="763588" cy="725487"/>
          </a:xfrm>
          <a:prstGeom prst="rect">
            <a:avLst/>
          </a:prstGeom>
          <a:noFill/>
        </p:spPr>
      </p:pic>
      <p:pic>
        <p:nvPicPr>
          <p:cNvPr id="35905" name="Picture 65" descr="tree2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1773238"/>
            <a:ext cx="2720975" cy="2868612"/>
          </a:xfrm>
          <a:prstGeom prst="rect">
            <a:avLst/>
          </a:prstGeom>
          <a:noFill/>
        </p:spPr>
      </p:pic>
      <p:pic>
        <p:nvPicPr>
          <p:cNvPr id="35919" name="Picture 79" descr="ььрп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4716463" y="2565400"/>
            <a:ext cx="3065462" cy="2190750"/>
          </a:xfrm>
          <a:noFill/>
          <a:ln/>
        </p:spPr>
      </p:pic>
      <p:pic>
        <p:nvPicPr>
          <p:cNvPr id="35920" name="Picture 80" descr="tree2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3989388"/>
            <a:ext cx="2720975" cy="2868612"/>
          </a:xfrm>
          <a:prstGeom prst="rect">
            <a:avLst/>
          </a:prstGeom>
          <a:noFill/>
        </p:spPr>
      </p:pic>
      <p:pic>
        <p:nvPicPr>
          <p:cNvPr id="35921" name="Picture 81" descr="ььрп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688" y="4667250"/>
            <a:ext cx="306546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923" name="Picture 83" descr="b1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850" y="6307138"/>
            <a:ext cx="514350" cy="550862"/>
          </a:xfrm>
          <a:prstGeom prst="rect">
            <a:avLst/>
          </a:prstGeom>
          <a:noFill/>
        </p:spPr>
      </p:pic>
      <p:pic>
        <p:nvPicPr>
          <p:cNvPr id="35924" name="Picture 84" descr="b1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04250" y="6311900"/>
            <a:ext cx="539750" cy="546100"/>
          </a:xfrm>
          <a:prstGeom prst="rect">
            <a:avLst/>
          </a:prstGeom>
          <a:noFill/>
        </p:spPr>
      </p:pic>
      <p:pic>
        <p:nvPicPr>
          <p:cNvPr id="35926" name="Picture 86" descr="b1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6311900"/>
            <a:ext cx="539750" cy="546100"/>
          </a:xfrm>
          <a:prstGeom prst="rect">
            <a:avLst/>
          </a:prstGeom>
          <a:noFill/>
        </p:spPr>
      </p:pic>
      <p:pic>
        <p:nvPicPr>
          <p:cNvPr id="35927" name="Picture 87" descr="b1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5825" y="3860800"/>
            <a:ext cx="539750" cy="546100"/>
          </a:xfrm>
          <a:prstGeom prst="rect">
            <a:avLst/>
          </a:prstGeom>
          <a:noFill/>
        </p:spPr>
      </p:pic>
      <p:pic>
        <p:nvPicPr>
          <p:cNvPr id="35928" name="Picture 88" descr="b1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888" y="4581525"/>
            <a:ext cx="539750" cy="546100"/>
          </a:xfrm>
          <a:prstGeom prst="rect">
            <a:avLst/>
          </a:prstGeom>
          <a:noFill/>
        </p:spPr>
      </p:pic>
      <p:pic>
        <p:nvPicPr>
          <p:cNvPr id="35929" name="Picture 89" descr="b1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1013" y="4221163"/>
            <a:ext cx="514350" cy="550862"/>
          </a:xfrm>
          <a:prstGeom prst="rect">
            <a:avLst/>
          </a:prstGeom>
          <a:noFill/>
        </p:spPr>
      </p:pic>
      <p:pic>
        <p:nvPicPr>
          <p:cNvPr id="35930" name="Picture 90" descr="b1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713" y="2708275"/>
            <a:ext cx="514350" cy="550863"/>
          </a:xfrm>
          <a:prstGeom prst="rect">
            <a:avLst/>
          </a:prstGeom>
          <a:noFill/>
        </p:spPr>
      </p:pic>
      <p:pic>
        <p:nvPicPr>
          <p:cNvPr id="35931" name="Picture 91" descr="b1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0200" y="6307138"/>
            <a:ext cx="514350" cy="550862"/>
          </a:xfrm>
          <a:prstGeom prst="rect">
            <a:avLst/>
          </a:prstGeom>
          <a:noFill/>
        </p:spPr>
      </p:pic>
      <p:pic>
        <p:nvPicPr>
          <p:cNvPr id="35932" name="Picture 92" descr="a4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805488"/>
            <a:ext cx="474663" cy="593725"/>
          </a:xfrm>
          <a:prstGeom prst="rect">
            <a:avLst/>
          </a:prstGeom>
          <a:noFill/>
        </p:spPr>
      </p:pic>
      <p:pic>
        <p:nvPicPr>
          <p:cNvPr id="35933" name="Picture 93" descr="a4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8888" y="5805488"/>
            <a:ext cx="474662" cy="593725"/>
          </a:xfrm>
          <a:prstGeom prst="rect">
            <a:avLst/>
          </a:prstGeom>
          <a:noFill/>
        </p:spPr>
      </p:pic>
      <p:pic>
        <p:nvPicPr>
          <p:cNvPr id="35934" name="Picture 94" descr="a4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850" y="5516563"/>
            <a:ext cx="474663" cy="593725"/>
          </a:xfrm>
          <a:prstGeom prst="rect">
            <a:avLst/>
          </a:prstGeom>
          <a:noFill/>
        </p:spPr>
      </p:pic>
      <p:pic>
        <p:nvPicPr>
          <p:cNvPr id="35935" name="Picture 95" descr="a4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16013" y="5876925"/>
            <a:ext cx="474662" cy="593725"/>
          </a:xfrm>
          <a:prstGeom prst="rect">
            <a:avLst/>
          </a:prstGeom>
          <a:noFill/>
        </p:spPr>
      </p:pic>
      <p:pic>
        <p:nvPicPr>
          <p:cNvPr id="35936" name="Picture 96" descr="a4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550" y="5589588"/>
            <a:ext cx="474663" cy="593725"/>
          </a:xfrm>
          <a:prstGeom prst="rect">
            <a:avLst/>
          </a:prstGeom>
          <a:noFill/>
        </p:spPr>
      </p:pic>
      <p:pic>
        <p:nvPicPr>
          <p:cNvPr id="35938" name="Picture 98" descr="rose3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788" y="4581525"/>
            <a:ext cx="593725" cy="854075"/>
          </a:xfrm>
          <a:prstGeom prst="rect">
            <a:avLst/>
          </a:prstGeom>
          <a:noFill/>
        </p:spPr>
      </p:pic>
      <p:pic>
        <p:nvPicPr>
          <p:cNvPr id="35939" name="Picture 99" descr="rose3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3663" y="4292600"/>
            <a:ext cx="593725" cy="854075"/>
          </a:xfrm>
          <a:prstGeom prst="rect">
            <a:avLst/>
          </a:prstGeom>
          <a:noFill/>
        </p:spPr>
      </p:pic>
      <p:pic>
        <p:nvPicPr>
          <p:cNvPr id="35940" name="Picture 100" descr="rose3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025" y="4221163"/>
            <a:ext cx="593725" cy="854075"/>
          </a:xfrm>
          <a:prstGeom prst="rect">
            <a:avLst/>
          </a:prstGeom>
          <a:noFill/>
        </p:spPr>
      </p:pic>
      <p:pic>
        <p:nvPicPr>
          <p:cNvPr id="35941" name="Picture 101" descr="rose3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3663" y="4365625"/>
            <a:ext cx="142875" cy="854075"/>
          </a:xfrm>
          <a:prstGeom prst="rect">
            <a:avLst/>
          </a:prstGeom>
          <a:noFill/>
        </p:spPr>
      </p:pic>
      <p:pic>
        <p:nvPicPr>
          <p:cNvPr id="35942" name="Picture 102" descr="rose3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59563" y="4005263"/>
            <a:ext cx="593725" cy="854075"/>
          </a:xfrm>
          <a:prstGeom prst="rect">
            <a:avLst/>
          </a:prstGeom>
          <a:noFill/>
        </p:spPr>
      </p:pic>
      <p:pic>
        <p:nvPicPr>
          <p:cNvPr id="35943" name="Picture 103" descr="rose11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19475" y="2492375"/>
            <a:ext cx="619125" cy="890588"/>
          </a:xfrm>
          <a:prstGeom prst="rect">
            <a:avLst/>
          </a:prstGeom>
          <a:noFill/>
        </p:spPr>
      </p:pic>
      <p:pic>
        <p:nvPicPr>
          <p:cNvPr id="35944" name="Picture 104" descr="rose11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55875" y="1844675"/>
            <a:ext cx="619125" cy="890588"/>
          </a:xfrm>
          <a:prstGeom prst="rect">
            <a:avLst/>
          </a:prstGeom>
          <a:noFill/>
        </p:spPr>
      </p:pic>
      <p:pic>
        <p:nvPicPr>
          <p:cNvPr id="35945" name="Picture 105" descr="rose11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6100" y="3141663"/>
            <a:ext cx="619125" cy="890587"/>
          </a:xfrm>
          <a:prstGeom prst="rect">
            <a:avLst/>
          </a:prstGeom>
          <a:noFill/>
        </p:spPr>
      </p:pic>
      <p:pic>
        <p:nvPicPr>
          <p:cNvPr id="35946" name="Picture 106" descr="rose11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2138" y="2276475"/>
            <a:ext cx="619125" cy="890588"/>
          </a:xfrm>
          <a:prstGeom prst="rect">
            <a:avLst/>
          </a:prstGeom>
          <a:noFill/>
        </p:spPr>
      </p:pic>
      <p:pic>
        <p:nvPicPr>
          <p:cNvPr id="35947" name="Picture 107" descr="rose11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3213" y="2060575"/>
            <a:ext cx="619125" cy="890588"/>
          </a:xfrm>
          <a:prstGeom prst="rect">
            <a:avLst/>
          </a:prstGeom>
          <a:noFill/>
        </p:spPr>
      </p:pic>
      <p:pic>
        <p:nvPicPr>
          <p:cNvPr id="35948" name="Picture 108" descr="rose11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67175" y="2924175"/>
            <a:ext cx="619125" cy="890588"/>
          </a:xfrm>
          <a:prstGeom prst="rect">
            <a:avLst/>
          </a:prstGeom>
          <a:noFill/>
        </p:spPr>
      </p:pic>
      <p:pic>
        <p:nvPicPr>
          <p:cNvPr id="35949" name="Picture 109" descr="rose11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35375" y="2565400"/>
            <a:ext cx="619125" cy="890588"/>
          </a:xfrm>
          <a:prstGeom prst="rect">
            <a:avLst/>
          </a:prstGeom>
          <a:noFill/>
        </p:spPr>
      </p:pic>
      <p:pic>
        <p:nvPicPr>
          <p:cNvPr id="35950" name="Picture 110" descr="rose11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275" y="2708275"/>
            <a:ext cx="619125" cy="890588"/>
          </a:xfrm>
          <a:prstGeom prst="rect">
            <a:avLst/>
          </a:prstGeom>
          <a:noFill/>
        </p:spPr>
      </p:pic>
      <p:pic>
        <p:nvPicPr>
          <p:cNvPr id="35952" name="Picture 112" descr="22m5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2013335">
            <a:off x="2435225" y="2519363"/>
            <a:ext cx="1119188" cy="16716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sndAc>
      <p:stSnd>
        <p:snd r:embed="rId3" name="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58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3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3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3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3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3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99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404813"/>
            <a:ext cx="5051425" cy="1350962"/>
          </a:xfrm>
        </p:spPr>
        <p:txBody>
          <a:bodyPr/>
          <a:lstStyle/>
          <a:p>
            <a:r>
              <a:rPr lang="ru-RU" sz="3800">
                <a:solidFill>
                  <a:schemeClr val="accent2"/>
                </a:solidFill>
              </a:rPr>
              <a:t> </a:t>
            </a:r>
            <a:r>
              <a:rPr lang="en-US" sz="4000" b="1">
                <a:solidFill>
                  <a:srgbClr val="CC6600"/>
                </a:solidFill>
                <a:latin typeface="Comic Sans MS" pitchFamily="66" charset="0"/>
              </a:rPr>
              <a:t>H is for Hand.</a:t>
            </a:r>
            <a:br>
              <a:rPr lang="en-US" sz="4000" b="1">
                <a:solidFill>
                  <a:srgbClr val="CC66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CC6600"/>
                </a:solidFill>
                <a:latin typeface="Comic Sans MS" pitchFamily="66" charset="0"/>
              </a:rPr>
              <a:t> I have two hands.</a:t>
            </a:r>
            <a:br>
              <a:rPr lang="en-US" sz="4000" b="1">
                <a:solidFill>
                  <a:srgbClr val="CC6600"/>
                </a:solidFill>
                <a:latin typeface="Comic Sans MS" pitchFamily="66" charset="0"/>
              </a:rPr>
            </a:br>
            <a:endParaRPr lang="ru-RU" sz="4000" b="1">
              <a:solidFill>
                <a:srgbClr val="CC6600"/>
              </a:solidFill>
              <a:latin typeface="Comic Sans MS" pitchFamily="66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52738"/>
            <a:ext cx="2674938" cy="3278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9500" b="1">
                <a:solidFill>
                  <a:srgbClr val="336600"/>
                </a:solidFill>
                <a:latin typeface="Georgia" pitchFamily="18" charset="0"/>
              </a:rPr>
              <a:t>Hh</a:t>
            </a:r>
            <a:endParaRPr lang="ru-RU" sz="9500" b="1" i="1">
              <a:solidFill>
                <a:srgbClr val="000066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7200" b="1">
                <a:solidFill>
                  <a:srgbClr val="FFCC00"/>
                </a:solidFill>
                <a:latin typeface="Georgia" pitchFamily="18" charset="0"/>
              </a:rPr>
              <a:t>[eitʃ]</a:t>
            </a:r>
            <a:r>
              <a:rPr lang="ru-RU" sz="6600" b="1"/>
              <a:t> </a:t>
            </a:r>
          </a:p>
        </p:txBody>
      </p:sp>
      <p:pic>
        <p:nvPicPr>
          <p:cNvPr id="41988" name="Picture 4" descr="hbu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260350"/>
            <a:ext cx="1971675" cy="2603500"/>
          </a:xfrm>
          <a:noFill/>
          <a:ln/>
        </p:spPr>
      </p:pic>
      <p:pic>
        <p:nvPicPr>
          <p:cNvPr id="41996" name="Picture 12" descr="hands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567">
            <a:off x="5003800" y="1628775"/>
            <a:ext cx="2335213" cy="2124075"/>
          </a:xfrm>
          <a:prstGeom prst="rect">
            <a:avLst/>
          </a:prstGeom>
          <a:noFill/>
        </p:spPr>
      </p:pic>
      <p:pic>
        <p:nvPicPr>
          <p:cNvPr id="42015" name="Picture 31" descr="hands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6792" flipH="1">
            <a:off x="3059113" y="1628775"/>
            <a:ext cx="2339975" cy="2127250"/>
          </a:xfrm>
          <a:prstGeom prst="rect">
            <a:avLst/>
          </a:prstGeom>
          <a:noFill/>
        </p:spPr>
      </p:pic>
      <p:pic>
        <p:nvPicPr>
          <p:cNvPr id="42019" name="Picture 35" descr="brav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6738" y="4702175"/>
            <a:ext cx="2227262" cy="2155825"/>
          </a:xfrm>
          <a:prstGeom prst="rect">
            <a:avLst/>
          </a:prstGeom>
          <a:noFill/>
        </p:spPr>
      </p:pic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3132138" y="3789363"/>
            <a:ext cx="4248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6600"/>
                </a:solidFill>
                <a:latin typeface="Comic Sans MS" pitchFamily="66" charset="0"/>
              </a:rPr>
              <a:t>This is the way </a:t>
            </a:r>
            <a:br>
              <a:rPr lang="en-US" sz="4000" b="1">
                <a:solidFill>
                  <a:srgbClr val="CC66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CC6600"/>
                </a:solidFill>
                <a:latin typeface="Comic Sans MS" pitchFamily="66" charset="0"/>
              </a:rPr>
              <a:t>I clap my hands</a:t>
            </a:r>
            <a:r>
              <a:rPr lang="ru-RU" sz="40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 spd="slow" advClick="0" advTm="0">
    <p:sndAc>
      <p:stSnd>
        <p:snd r:embed="rId2" name="etc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19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2021" grpId="0"/>
      <p:bldP spid="420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.9"/>
</p:tagLst>
</file>

<file path=ppt/theme/theme1.xml><?xml version="1.0" encoding="utf-8"?>
<a:theme xmlns:a="http://schemas.openxmlformats.org/drawingml/2006/main" name="Край">
  <a:themeElements>
    <a:clrScheme name="Край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2616</TotalTime>
  <Words>390</Words>
  <Application>Microsoft Office PowerPoint</Application>
  <PresentationFormat>Экран (4:3)</PresentationFormat>
  <Paragraphs>119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Garamond</vt:lpstr>
      <vt:lpstr>Times New Roman</vt:lpstr>
      <vt:lpstr>Wingdings</vt:lpstr>
      <vt:lpstr>Georgia</vt:lpstr>
      <vt:lpstr>Comic Sans MS</vt:lpstr>
      <vt:lpstr>Arial Black</vt:lpstr>
      <vt:lpstr>Край</vt:lpstr>
      <vt:lpstr>Слайд 1</vt:lpstr>
      <vt:lpstr>A is for Apples  and Apple-trees You can see apples on apple-trees</vt:lpstr>
      <vt:lpstr>B is for Books  and for Bookcase. I have many books  in my bookcase</vt:lpstr>
      <vt:lpstr>C is for Cat.  My cat is grey, And with me  it likes to play </vt:lpstr>
      <vt:lpstr>D is for Dog     </vt:lpstr>
      <vt:lpstr>E is for Eight    </vt:lpstr>
      <vt:lpstr>F is for Flowers:  red and blue, White and yellow  and rosy, too. </vt:lpstr>
      <vt:lpstr>G is for Girl, and also for Garden I see a girl going to the garden. </vt:lpstr>
      <vt:lpstr> H is for Hand.  I have two hands. </vt:lpstr>
      <vt:lpstr>I is for I.  I’m a boy, and I’m ten. I like to play with my brother Ben.</vt:lpstr>
      <vt:lpstr>J is for Jam.  This is apple jam. Jimmy likes it,  and so does Sam.</vt:lpstr>
      <vt:lpstr>K is for Kite.  Kate has a kite. It is little,  and it is not white.</vt:lpstr>
      <vt:lpstr>L is for Letter.  This letter is for me. It is from my sister, as you can see.  </vt:lpstr>
      <vt:lpstr>M is for May  and May Day, For March and for Mother’s Day.</vt:lpstr>
      <vt:lpstr>N is for Nine, Ninety and Ninety-nine. Children, how much is ninety and nine? </vt:lpstr>
      <vt:lpstr>O is for One.  One and two are three. Three little cats  in a tree. </vt:lpstr>
      <vt:lpstr>P is for Pencils.  With them I can draw: A red pen, a green tree or a blue door. </vt:lpstr>
      <vt:lpstr>Q is for Questions: How are you? How old are you? And How do you do?</vt:lpstr>
      <vt:lpstr>R is for Red.  Many things are red. What can be red?  Do you know, Fred?</vt:lpstr>
      <vt:lpstr>S is for Street.  This is my street. There are a lot of trees in my street</vt:lpstr>
      <vt:lpstr>T is for Tick and for Tock. “Tick-tock”,  says the clock</vt:lpstr>
      <vt:lpstr>U is for Under,  but not for At. “I’m under the tree”, says Pat. </vt:lpstr>
      <vt:lpstr>V is in Five</vt:lpstr>
      <vt:lpstr>W is for  </vt:lpstr>
      <vt:lpstr>X is in Six.  Let’s count up to six! </vt:lpstr>
      <vt:lpstr>Y is for a Yard  where children play. They play in the yard every day. </vt:lpstr>
      <vt:lpstr>Z is for the Zoo. Let’s go to the Zoo. I like to go to the Zoo. And you? </vt:lpstr>
      <vt:lpstr>Слайд 28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ABC</dc:title>
  <dc:creator>Elena N. Petrova</dc:creator>
  <cp:lastModifiedBy>Admin</cp:lastModifiedBy>
  <cp:revision>23</cp:revision>
  <dcterms:created xsi:type="dcterms:W3CDTF">2006-12-29T17:48:17Z</dcterms:created>
  <dcterms:modified xsi:type="dcterms:W3CDTF">2015-09-06T16:17:47Z</dcterms:modified>
</cp:coreProperties>
</file>