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466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usic\&#1044;&#1077;&#1090;&#1089;&#1082;&#1080;&#1077;%20&#1087;&#1077;&#1089;&#1085;&#1080;\svecshennaya_vojna_-_vstavaj_strana_ogromnaya_vstavaj_na_iplayer_fm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00042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endParaRPr lang="ru-RU" sz="8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143116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endParaRPr lang="ru-RU" sz="96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818" y="5657671"/>
            <a:ext cx="6489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Ташимова</a:t>
            </a:r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Наталия А</a:t>
            </a:r>
            <a:r>
              <a:rPr lang="ru-RU" sz="2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лександровна</a:t>
            </a:r>
          </a:p>
          <a:p>
            <a:pPr algn="ctr"/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ГБОУ ДО №582 г. Санкт – Петербург</a:t>
            </a:r>
          </a:p>
          <a:p>
            <a:pPr algn="ctr"/>
            <a:r>
              <a:rPr lang="ru-RU" sz="2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2013г.</a:t>
            </a:r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242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фашистской силой тёмною,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проклятою ордой!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5558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ярость благородная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Вскипает как волна!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7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Идёт война народная,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война!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686569_kovshova_n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785794"/>
            <a:ext cx="4432490" cy="552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3929090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4"/>
          <a:srcRect t="16099"/>
          <a:stretch>
            <a:fillRect/>
          </a:stretch>
        </p:blipFill>
        <p:spPr>
          <a:xfrm>
            <a:off x="1142976" y="3429000"/>
            <a:ext cx="28798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2852"/>
            <a:ext cx="43535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4"/>
          <a:srcRect l="16364"/>
          <a:stretch>
            <a:fillRect/>
          </a:stretch>
        </p:blipFill>
        <p:spPr>
          <a:xfrm>
            <a:off x="4567799" y="3643314"/>
            <a:ext cx="4357718" cy="306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iet_Child_Soldier.JPG"/>
          <p:cNvPicPr>
            <a:picLocks noChangeAspect="1"/>
          </p:cNvPicPr>
          <p:nvPr/>
        </p:nvPicPr>
        <p:blipFill>
          <a:blip r:embed="rId4"/>
          <a:srcRect t="3724" b="16219"/>
          <a:stretch>
            <a:fillRect/>
          </a:stretch>
        </p:blipFill>
        <p:spPr>
          <a:xfrm>
            <a:off x="285720" y="3643314"/>
            <a:ext cx="43577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e6-714835-9c4a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8a1_dbd48dc4_XL.jpg"/>
          <p:cNvPicPr>
            <a:picLocks noChangeAspect="1"/>
          </p:cNvPicPr>
          <p:nvPr/>
        </p:nvPicPr>
        <p:blipFill>
          <a:blip r:embed="rId2"/>
          <a:srcRect l="7031" r="3125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57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Летней ночью, на рассвете,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Гитлер дал войскам приказ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 послал солдат немецких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Против всех людей советских –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Это значит – против нас.</a:t>
            </a:r>
          </a:p>
          <a:p>
            <a:endParaRPr lang="ru-RU" sz="3600" b="1" i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Он хотел людей свободных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Превратить в рабов голодных,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Навсегда лишить всего.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А упорных и восставших,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 колени не упавших,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Истребить до одного!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0f7625361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486" y="714356"/>
            <a:ext cx="5579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850872_georgievskaya-lentoc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0099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Георгиевская лента – </a:t>
            </a:r>
            <a:r>
              <a:rPr lang="ru-RU" sz="3600" b="1" cap="none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биколор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(двухцветная)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оранжевого и чёрного цветов. Ведёт свою историю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ленты к солдатскому ордену «Георгия Победоносца»,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учреждённого 26 ноября 1796 года, императрицей Екатериной 2.</a:t>
            </a:r>
          </a:p>
          <a:p>
            <a:pPr algn="just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полосы символизирует огонь и дым войны.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/>
          <a:srcRect r="109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1MI_img.jpg"/>
          <p:cNvPicPr>
            <a:picLocks noChangeAspect="1"/>
          </p:cNvPicPr>
          <p:nvPr/>
        </p:nvPicPr>
        <p:blipFill>
          <a:blip r:embed="rId2"/>
          <a:srcRect r="196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-pobedy-2012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/>
          <a:srcRect l="6976" r="413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5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601" y="571480"/>
            <a:ext cx="473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помним!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e63c40-2fec-4e8d-b321-77ee261fab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71480"/>
            <a:ext cx="409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знаем!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2643182"/>
            <a:ext cx="77554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никогда не забудем,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прошедшей ВОЙНЫ!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59051_large.jpeg"/>
          <p:cNvPicPr>
            <a:picLocks noChangeAspect="1"/>
          </p:cNvPicPr>
          <p:nvPr/>
        </p:nvPicPr>
        <p:blipFill>
          <a:blip r:embed="rId2"/>
          <a:srcRect r="11976"/>
          <a:stretch>
            <a:fillRect/>
          </a:stretch>
        </p:blipFill>
        <p:spPr>
          <a:xfrm>
            <a:off x="0" y="0"/>
            <a:ext cx="9144000" cy="691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8380007_large_2642543_Derevny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ed8aa26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n-pobedy-2012-09.jpg"/>
          <p:cNvPicPr>
            <a:picLocks noChangeAspect="1"/>
          </p:cNvPicPr>
          <p:nvPr/>
        </p:nvPicPr>
        <p:blipFill>
          <a:blip r:embed="rId3"/>
          <a:srcRect l="13281" r="11718"/>
          <a:stretch>
            <a:fillRect/>
          </a:stretch>
        </p:blipFill>
        <p:spPr>
          <a:xfrm>
            <a:off x="4357686" y="2571744"/>
            <a:ext cx="4643470" cy="412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памяти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памяти – Победы праздник,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Несут венков живую вязь,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 букетов, красок разных, Чтоб не терялась с прошлым связь.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плиты скорбные согреты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 дыханьем полевым.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Прими, боец,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дар, всё это 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это нужно,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Нам,   Живым.</a:t>
            </a:r>
            <a:endParaRPr lang="ru-RU" sz="2400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3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5" y="3504060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/>
          <a:srcRect r="5763"/>
          <a:stretch>
            <a:fillRect/>
          </a:stretch>
        </p:blipFill>
        <p:spPr>
          <a:xfrm>
            <a:off x="-1" y="0"/>
            <a:ext cx="9144001" cy="680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1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642868_12-4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924601"/>
            <a:ext cx="4169382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620-bel.jpg"/>
          <p:cNvPicPr>
            <a:picLocks noChangeAspect="1"/>
          </p:cNvPicPr>
          <p:nvPr/>
        </p:nvPicPr>
        <p:blipFill>
          <a:blip r:embed="rId3"/>
          <a:srcRect l="91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747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страна огромная,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Вставай, на смертный бой!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vecshennaya_vojna_-_vstavaj_strana_ogromnaya_vstavaj_na_iplayer_f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230</Words>
  <PresentationFormat>Экран (4:3)</PresentationFormat>
  <Paragraphs>47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Айдар</cp:lastModifiedBy>
  <cp:revision>14</cp:revision>
  <dcterms:created xsi:type="dcterms:W3CDTF">2013-04-15T16:02:25Z</dcterms:created>
  <dcterms:modified xsi:type="dcterms:W3CDTF">2013-04-15T17:57:15Z</dcterms:modified>
</cp:coreProperties>
</file>