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8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7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3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7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9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2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8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11548CD-16DD-43E4-B473-732EFEB9C50D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449022-AFE5-4A66-BD6C-F90BF092E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9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510" y="398281"/>
            <a:ext cx="9966960" cy="157843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Испуг у ребёнка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Как помочь?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img.kanal-o.ru/img/2022-09-12/fmt_81_24_shutterstock_210814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66" y="2109725"/>
            <a:ext cx="6399848" cy="42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430306"/>
            <a:ext cx="11604812" cy="4038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 всегда мы можем, хоть и стараемся, оградить ребёнка от травмирующих ситуаций. Он может испугаться лающей собаки, клоуна, страшной картинки, взрыва петард, врача, человека с необычной внешностью или чего-то, что совсем не кажется страшным нам,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взрослым.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Часто родители просто не знают, как нужно себя вести, чтобы действительно помочь ребёнку. Они убеждают его не бояться, доказывают, что опасности больше нет, и заставляют преодолеть свой страх одним из самых неудачных способов — ещё раз сталкивают его с тем, что его испугало. Наконец, родители могут даже ругать ребёнка за страх и проблемы, которые появились в его поведении. Всё это чаще всего вообще никак не помогает, а иногда даже усугубляет проблемы и развивает у ребёнка фобии. Но вот что можно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сделать.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4" descr="https://www.hypnotherapeute-brunoy.fr/templates/images/images/vign-phobi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1866" r="19136" b="22491"/>
          <a:stretch/>
        </p:blipFill>
        <p:spPr bwMode="auto">
          <a:xfrm>
            <a:off x="4034971" y="3846285"/>
            <a:ext cx="3715658" cy="27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8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553" y="324523"/>
            <a:ext cx="9875520" cy="92605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Proxima"/>
              </a:rPr>
              <a:t>1. Не ругайте и не стыдите ребёнка за его испуг</a:t>
            </a:r>
            <a:r>
              <a:rPr lang="ru-RU" b="1" dirty="0">
                <a:solidFill>
                  <a:srgbClr val="222222"/>
                </a:solidFill>
                <a:latin typeface="Proxima"/>
              </a:rPr>
              <a:t/>
            </a:r>
            <a:br>
              <a:rPr lang="ru-RU" b="1" dirty="0">
                <a:solidFill>
                  <a:srgbClr val="222222"/>
                </a:solidFill>
                <a:latin typeface="Proxi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36" y="1021976"/>
            <a:ext cx="11187953" cy="248770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Страх — естественное и нормальное чувство, часть инстинктивной программы самосохранения. Он нужен для выживания человека, чтобы предупреждать о потенциально опасных ситуациях. Как и другие эмоции, он плохо поддаётся контролю. Особенно у детей. Перестать бояться усилием воли нельзя, можно лишь не показывать свой страх другим и не признаваться в нём себе самому. Тогда страх и связанное с ним напряжение уходят в глубину подсознания и проявляются на физическом уровне — вздрагивание, плаксивость, нарушения сна и аппетита, тики,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заикание.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utoShape 2" descr="https://image.mel.fm/i/t/tOgW3zyMco/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g.kanal-o.ru/img/2022-09-12/fmt_81_24_shutterstock_1871388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47" y="3136806"/>
            <a:ext cx="5123330" cy="34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8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21341"/>
            <a:ext cx="9875520" cy="775447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roxima"/>
              </a:rPr>
              <a:t>2. Обсуждайте с ним, что случилось</a:t>
            </a:r>
            <a:r>
              <a:rPr lang="ru-RU" b="1" dirty="0">
                <a:solidFill>
                  <a:srgbClr val="222222"/>
                </a:solidFill>
                <a:latin typeface="Proxima"/>
              </a:rPr>
              <a:t/>
            </a:r>
            <a:br>
              <a:rPr lang="ru-RU" b="1" dirty="0">
                <a:solidFill>
                  <a:srgbClr val="222222"/>
                </a:solidFill>
                <a:latin typeface="Proxi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37" y="941293"/>
            <a:ext cx="7373022" cy="56746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Проговаривайте за ребёнка то, что он не может сформулировать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сам:"Ты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так сильно испугался, когда на тебя залаяла собака», «Ты не хочешь выходить на улицу, потому что боишься встретить там клоуна». Так вы поможете ребёнку выпустить страх наружу. Как и любая сильная эмоция, которая остаётся внутри, страх «давит» на ребёнка, создаёт постоянное напряжение. А если выпустить его наружу, как воздух из шарика, он теряет свою силу. Во время разговора с ребёнком попробуйте создать безопасную и спокойную обстановку, обнимайте его, если он не противится. Как правило, одного разговора не хватает, и приходится повторять много раз разными словами, вспоминая подробности случившегося, пока вы не почувствуете, что страх сына или дочери постепенно убывает. И главное, поддерживайте ребёнка всякий раз, когда он вспоминает случившееся и хочет поговорить об этом («А помнишь, мама, как я испугался пожара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?»).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https://vip-divan.su/800/600/https/static3.depositphotos.com/1007242/236/i/950/depositphotos_2365494-stock-photo-boy-and-moth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9" y="1883630"/>
            <a:ext cx="4003767" cy="37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3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367553"/>
            <a:ext cx="9875520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3. Рассказывайте ребёнку о своих чувствах и страхах («Мне тоже было страшно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19517"/>
            <a:ext cx="10558671" cy="40386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Чувство беспомощности и собственный страх часто подталкивают нас обесценивать переживания свои и ребёнка, прятаться от них. Но это не помогает нам прожить и проработать эмоции. Разрешите себе и ребёнку бояться — не старайтесь убедить его в том, что на самом деле он не боится, что у него не было повода бояться или в том, что на самом деле все это не страшно. Даже если он согласится и подыграет вам, страх никуда не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денется.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vazhnoznat.com/wp-content/uploads/z/zhestkie-frazy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47" y="3445771"/>
            <a:ext cx="4223181" cy="30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2058"/>
            <a:ext cx="10534426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4. Не давите, если он не готов вновь пережить то, что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его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7" y="1468418"/>
            <a:ext cx="10531777" cy="40386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 стоит настаивать и уговаривать ребёнка погладить маленькую соседскую собачку, если не так давно его укусила собака и он отказывается приближаться к животным. Спокойно и уважительно комментируйте его нежелание: «Ты хочешь далеко обойти щенка, потому что помнишь, как тебя укусила собака и теперь ты опасаешься даже маленьких собачек, которые не кусаются» — и со временем страх уменьшится и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пройдёт.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psy-files.ru/wp-content/uploads/e/f/7/ef750f90a6570548850252eb8d47e6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3233316"/>
            <a:ext cx="4330887" cy="32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41" y="515470"/>
            <a:ext cx="9875520" cy="9906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Proxima"/>
              </a:rPr>
              <a:t>5. Проиграйте с ребёнком напугавшее его событие</a:t>
            </a:r>
            <a:r>
              <a:rPr lang="ru-RU" b="1" dirty="0">
                <a:solidFill>
                  <a:srgbClr val="222222"/>
                </a:solidFill>
                <a:latin typeface="Proxima"/>
              </a:rPr>
              <a:t/>
            </a:r>
            <a:br>
              <a:rPr lang="ru-RU" b="1" dirty="0">
                <a:solidFill>
                  <a:srgbClr val="222222"/>
                </a:solidFill>
                <a:latin typeface="Proxi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65" y="1506069"/>
            <a:ext cx="5499848" cy="508299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Предложите ребёнку разыграть на игрушках сцену, которая его испугала. Если ему меньше трёх-четырёх лет, то действовать и говорить за игрушки, возможно, придётся вам. Но будьте готовы передать ему управление игрушечными актёрами и следовать его собственному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сюжету.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быть, он станет в игре пострадавшим или нападающим, или переиначит события, как ему хочется (вдруг прилетит супергерой и всех спасёт, или убьёт того, кто напугал ребёнка). Комментируйте поступки и чувства персонажей игры («И вдруг лисичка увидела водолаза в маске. А-а-а! — кричит она. Как же она испугалась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!»).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avatars.mds.yandex.net/i?id=65a28c5e274ee5ec4da0c2413e6f32a4_l-5251072-images-thumbs&amp;ref=rim&amp;n=13&amp;w=640&amp;h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61" y="1398494"/>
            <a:ext cx="4904908" cy="49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3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13895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AD84C6">
                    <a:lumMod val="50000"/>
                  </a:srgbClr>
                </a:solidFill>
                <a:ea typeface="+mn-ea"/>
                <a:cs typeface="+mn-cs"/>
              </a:rPr>
              <a:t>6. Предложите нарисовать свой страх (или то, что </a:t>
            </a:r>
            <a:r>
              <a:rPr lang="ru-RU" sz="4000" b="1" dirty="0" smtClean="0">
                <a:solidFill>
                  <a:srgbClr val="AD84C6">
                    <a:lumMod val="50000"/>
                  </a:srgbClr>
                </a:solidFill>
                <a:ea typeface="+mn-ea"/>
                <a:cs typeface="+mn-cs"/>
              </a:rPr>
              <a:t>испугало)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65" y="1495313"/>
            <a:ext cx="11470341" cy="4038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правда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действенный способ справиться с эмоциями. Как ребёнок будет выражать свой страх — зависит от него. Некоторые дети рисуют или лепят испугавшую сцену с точностью до мельчайших деталей, другие покрывают листы чёрной или красной краской, до дыр черкают на бумаге ручкой. Не стоит направлять ребёнка к какому-то «правильному» пути выражения или оценивать художественные достоинства результата. Главная задача такого творения — выплеснуть наружу то, что гнетёт ребёнка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внутри.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s://www.wikiduca.com/images/easyblog_articles/1114/22beneficios-del-dibujo-para-los-ninos-wikiduc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8" y="3541919"/>
            <a:ext cx="5084990" cy="30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4" y="416859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Инструкцию можно применять в любой ситуации психологической травмы. Но в серьёзных случаях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(угроза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жизни, похищение, смерть человека на глазах ребёнка, теракт и так далее) лучше сразу обращаться к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психологу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s://careofsoul.ru/wp-content/uploads/2019/01/20170220i-love-you-real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5" y="1924772"/>
            <a:ext cx="6522887" cy="43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3104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51</TotalTime>
  <Words>56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Proxima</vt:lpstr>
      <vt:lpstr>Базис</vt:lpstr>
      <vt:lpstr>Испуг у ребёнка Как помочь?</vt:lpstr>
      <vt:lpstr>Презентация PowerPoint</vt:lpstr>
      <vt:lpstr>1. Не ругайте и не стыдите ребёнка за его испуг </vt:lpstr>
      <vt:lpstr>2. Обсуждайте с ним, что случилось </vt:lpstr>
      <vt:lpstr>3. Рассказывайте ребёнку о своих чувствах и страхах («Мне тоже было страшно»)</vt:lpstr>
      <vt:lpstr>4. Не давите, если он не готов вновь пережить то, что его</vt:lpstr>
      <vt:lpstr>5. Проиграйте с ребёнком напугавшее его событие </vt:lpstr>
      <vt:lpstr>6. Предложите нарисовать свой страх (или то, что испугало)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Испуг у ребёнка Как помочь?</dc:title>
  <dc:creator>дол</dc:creator>
  <cp:lastModifiedBy>дол</cp:lastModifiedBy>
  <cp:revision>3</cp:revision>
  <dcterms:created xsi:type="dcterms:W3CDTF">2022-10-20T11:18:08Z</dcterms:created>
  <dcterms:modified xsi:type="dcterms:W3CDTF">2022-10-20T12:09:32Z</dcterms:modified>
</cp:coreProperties>
</file>