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65" d="100"/>
          <a:sy n="65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877" y="2646462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60007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Хорошей </a:t>
            </a:r>
            <a:r>
              <a:rPr lang="ru-RU" sz="2400" dirty="0" smtClean="0">
                <a:solidFill>
                  <a:schemeClr val="bg1"/>
                </a:solidFill>
              </a:rPr>
              <a:t>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4497106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4644008" y="1802866"/>
            <a:ext cx="3214140" cy="2448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3000372"/>
            <a:ext cx="409577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так!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сть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421712"/>
            <a:ext cx="4791476" cy="315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283114"/>
            <a:ext cx="3647847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28311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7" y="285728"/>
            <a:ext cx="84792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7" y="2882567"/>
            <a:ext cx="3760378" cy="318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357158" y="2875658"/>
            <a:ext cx="4286280" cy="3196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4291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742590"/>
            <a:ext cx="3801207" cy="325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28604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26" y="3000371"/>
            <a:ext cx="3389522" cy="301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546</Words>
  <Application>Microsoft Office PowerPoint</Application>
  <PresentationFormat>Экран (4:3)</PresentationFormat>
  <Paragraphs>44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галкин Сергей</cp:lastModifiedBy>
  <cp:revision>29</cp:revision>
  <dcterms:created xsi:type="dcterms:W3CDTF">2011-04-02T17:26:38Z</dcterms:created>
  <dcterms:modified xsi:type="dcterms:W3CDTF">2023-01-29T17:40:48Z</dcterms:modified>
</cp:coreProperties>
</file>