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Флаг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3JRAFWX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29" y="1291432"/>
            <a:ext cx="7735571" cy="48347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36904" cy="108012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российского флага очень интересная история. В старину флаг не был похож на современный и носил другое название — «стяг», от словосочетания «стягивать к себе». Главным его назначением было стягивать воинов для защиты родной земли. Под одним стягом объединялось определенное количество воинов, и количество стягов определяло общую величину войска.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060848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длинной палке прикрепляли пучки травы, ветки, фигурки животных и даже конские хвосты. Битва за вражеский стяг была особенно ожесточенной, и если стяг удавалось захватить, войско считалось побежденным.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ciec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7848871" cy="453650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58906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Позднее стяги стали делать из тканей, чаще ярко-красного или темно-красного цвета. Постепенно размеры полотнищ стали больше, на них наносили изображения христианских святых. Такой стяг называли «знаменем».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llo_html_m1e42471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476672"/>
            <a:ext cx="4896544" cy="611723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Старинные знамена пышно украшали, они горели на солнце золотом, серебром, на них изображали звезды, кресты, лики святых.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ullsiz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920880" cy="507342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времена правления царя Алексея Михайловича знамена стали другими. Для вооруженного корабля «Орел» сделали знамена из трех полос: белой, синей и красной, сверху вышили золотого двуглавого орла. Это знамя служило опознавательным знаком русского корабля.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5469" y="1628800"/>
            <a:ext cx="7213062" cy="485313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itchFamily="18" charset="0"/>
              </a:rPr>
              <a:t>В древности море называли синим, свет — белым, а слово «красный» употребляли в значении «красивый». Цвета белый, синий и красный издревле почитались в народе. Со времен царя Алексея Михайловича белая и синяя полосы означали небосвод, красная — землю.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509278944_fl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509278944_fla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4" cy="6120680"/>
          </a:xfrm>
        </p:spPr>
      </p:pic>
      <p:sp>
        <p:nvSpPr>
          <p:cNvPr id="5" name="TextBox 4"/>
          <p:cNvSpPr txBox="1"/>
          <p:nvPr/>
        </p:nvSpPr>
        <p:spPr>
          <a:xfrm>
            <a:off x="1619672" y="90872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Белый - чистоту, мир!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306896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Синий — верность и правду!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50131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Красный — отвагу и любовь!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8004" y="1196752"/>
            <a:ext cx="3008313" cy="116205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c98dac7c029e8894a8f0e558514e5f5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79912" y="1087167"/>
            <a:ext cx="5184576" cy="4646089"/>
          </a:xfrm>
          <a:effectLst>
            <a:softEdge rad="63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744416" cy="4691063"/>
          </a:xfrm>
        </p:spPr>
        <p:txBody>
          <a:bodyPr/>
          <a:lstStyle/>
          <a:p>
            <a:r>
              <a:rPr lang="ru-RU" sz="2000" b="1" dirty="0" smtClean="0"/>
              <a:t>          Флаг России</a:t>
            </a:r>
            <a:endParaRPr lang="ru-RU" sz="2000" dirty="0" smtClean="0"/>
          </a:p>
          <a:p>
            <a:r>
              <a:rPr lang="ru-RU" sz="2000" dirty="0" smtClean="0"/>
              <a:t>Флаг у нас прекрасный — </a:t>
            </a:r>
          </a:p>
          <a:p>
            <a:r>
              <a:rPr lang="ru-RU" sz="2000" dirty="0" smtClean="0"/>
              <a:t>Белый, синий, красный! </a:t>
            </a:r>
          </a:p>
          <a:p>
            <a:r>
              <a:rPr lang="ru-RU" sz="2000" dirty="0" smtClean="0"/>
              <a:t>Белый — мир и чистота, </a:t>
            </a:r>
          </a:p>
          <a:p>
            <a:r>
              <a:rPr lang="ru-RU" sz="2000" dirty="0" smtClean="0"/>
              <a:t>Синий — верность, небеса, </a:t>
            </a:r>
          </a:p>
          <a:p>
            <a:r>
              <a:rPr lang="ru-RU" sz="2000" dirty="0" smtClean="0"/>
              <a:t>Красный — мужество, отвага... </a:t>
            </a:r>
          </a:p>
          <a:p>
            <a:r>
              <a:rPr lang="ru-RU" sz="2000" dirty="0" smtClean="0"/>
              <a:t>Вот цвета родного флага!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72200" y="573325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298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Флаг Российской федерации</vt:lpstr>
      <vt:lpstr>У российского флага очень интересная история. В старину флаг не был похож на современный и носил другое название — «стяг», от словосочетания «стягивать к себе». Главным его назначением было стягивать воинов для защиты родной земли. Под одним стягом объединялось определенное количество воинов, и количество стягов определяло общую величину войска.</vt:lpstr>
      <vt:lpstr>К длинной палке прикрепляли пучки травы, ветки, фигурки животных и даже конские хвосты. Битва за вражеский стяг была особенно ожесточенной, и если стяг удавалось захватить, войско считалось побежденным.</vt:lpstr>
      <vt:lpstr>Позднее стяги стали делать из тканей, чаще ярко-красного или темно-красного цвета. Постепенно размеры полотнищ стали больше, на них наносили изображения христианских святых. Такой стяг называли «знаменем».</vt:lpstr>
      <vt:lpstr>Старинные знамена пышно украшали, они горели на солнце золотом, серебром, на них изображали звезды, кресты, лики святых.</vt:lpstr>
      <vt:lpstr>Во времена правления царя Алексея Михайловича знамена стали другими. Для вооруженного корабля «Орел» сделали знамена из трех полос: белой, синей и красной, сверху вышили золотого двуглавого орла. Это знамя служило опознавательным знаком русского корабля.</vt:lpstr>
      <vt:lpstr>В древности море называли синим, свет — белым, а слово «красный» употребляли в значении «красивый». Цвета белый, синий и красный издревле почитались в народе. Со времен царя Алексея Михайловича белая и синяя полосы означали небосвод, красная — землю.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Флаг российской федерации!</dc:title>
  <dc:creator>32</dc:creator>
  <cp:lastModifiedBy>галкин Сергей</cp:lastModifiedBy>
  <cp:revision>4</cp:revision>
  <dcterms:created xsi:type="dcterms:W3CDTF">2018-11-05T11:20:21Z</dcterms:created>
  <dcterms:modified xsi:type="dcterms:W3CDTF">2022-08-14T14:10:26Z</dcterms:modified>
</cp:coreProperties>
</file>