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3" r:id="rId8"/>
    <p:sldId id="260" r:id="rId9"/>
    <p:sldId id="261" r:id="rId10"/>
    <p:sldId id="270" r:id="rId11"/>
    <p:sldId id="269" r:id="rId12"/>
    <p:sldId id="268" r:id="rId13"/>
    <p:sldId id="267" r:id="rId14"/>
    <p:sldId id="266" r:id="rId15"/>
    <p:sldId id="265" r:id="rId16"/>
    <p:sldId id="272" r:id="rId17"/>
    <p:sldId id="271" r:id="rId18"/>
    <p:sldId id="275" r:id="rId19"/>
    <p:sldId id="273" r:id="rId20"/>
    <p:sldId id="276" r:id="rId21"/>
    <p:sldId id="274" r:id="rId22"/>
    <p:sldId id="278" r:id="rId23"/>
    <p:sldId id="277" r:id="rId24"/>
    <p:sldId id="279" r:id="rId25"/>
    <p:sldId id="282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3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5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826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1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47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51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5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7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1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1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5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8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9280" y="5412379"/>
            <a:ext cx="9365932" cy="112628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воспитатель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Галкина Юлия Витальевна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eventsinrussia.com/eventsimages/otherevent/30161e3828c07e2377fa845b3ed4b76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982135"/>
            <a:ext cx="5940425" cy="3950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695700" y="520470"/>
            <a:ext cx="6425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«Знакомство с профессией библиотекаря»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3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nfdou7.edumsko.ru/uploads/2000/1430/section/83161/2017-2018_uch.god/58f20b159494e.jpg?150841104658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42900"/>
            <a:ext cx="32766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rameshki.tverlib.ru/sites/default/files/imagecache/image800x600/dsc006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2674937"/>
            <a:ext cx="3470275" cy="30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0-tub-ru.yandex.net/i?id=67e8c54323490a3825de722af296e2a4-l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" y="1695450"/>
            <a:ext cx="4087495" cy="30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dn.thinglink.me/api/image/786795502317338626/1240/10/scaletowidt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900486"/>
            <a:ext cx="3857625" cy="283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mdou-skazka.my1.ru/_nw/0/017733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342900"/>
            <a:ext cx="30353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mdou-skazka.my1.ru/_nw/0/017733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495300"/>
            <a:ext cx="3035300" cy="227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95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edia.istockphoto.com/vectors/librarian-in-front-of-the-bookshelves-with-books-vector-id186652136?k=6&amp;m=186652136&amp;s=612x612&amp;w=0&amp;h=EeMh7cMP1uT6cYVx1O_bZkZSD1wEOYi5VHo7nviUjAA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27" y="822324"/>
            <a:ext cx="3001962" cy="38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allday1.com/imagedb/af/7/99a5df8232b400e1cf2c9a53fed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66" y="650874"/>
            <a:ext cx="2095500" cy="290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a4y.biz/pics/2014-11/26/3016a6f3854c2aba586726bab0bf489e_M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650874"/>
            <a:ext cx="2908300" cy="572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gym1505.ru/sites/default/files/news/biblioteka_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4" y="3960654"/>
            <a:ext cx="3345732" cy="287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gosobzor.ru/wp-content/uploads/2018/03/den-skazok-v-bibliotek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44" y="988377"/>
            <a:ext cx="1986280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239472" y="250765"/>
            <a:ext cx="2739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Детская библиотека</a:t>
            </a:r>
            <a:endParaRPr lang="ru-RU" sz="2000" b="1" i="1" dirty="0"/>
          </a:p>
        </p:txBody>
      </p:sp>
      <p:pic>
        <p:nvPicPr>
          <p:cNvPr id="11" name="Рисунок 10" descr="http://m.progorodsamara.ru/userfiles/picitem/img-20140730124449-206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60" y="3960654"/>
            <a:ext cx="4657725" cy="262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gosobzor.ru/wp-content/uploads/2018/03/den-skazok-v-bibliotek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44" y="1140777"/>
            <a:ext cx="198628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media.istockphoto.com/vectors/librarian-in-front-of-the-bookshelves-with-books-vector-id186652136?k=6&amp;m=186652136&amp;s=612x612&amp;w=0&amp;h=EeMh7cMP1uT6cYVx1O_bZkZSD1wEOYi5VHo7nviUjAA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94" y="809624"/>
            <a:ext cx="3001962" cy="383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8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900" y="624110"/>
            <a:ext cx="4800599" cy="1280890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находится самая главная Российская государственная библиотека, в которой собраны миллионы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hsto.org/webt/oj/kh/97/ojkh97kc2dcibey2sdc6lccv5ee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99" y="363696"/>
            <a:ext cx="5549901" cy="333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bookmix.ru/notes/img/notes_142072586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" y="2908300"/>
            <a:ext cx="5330032" cy="380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vestikavkaza.ru/upload/2016-09-01/81a4c263cec19caf6488a38307a3a7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99" y="3794124"/>
            <a:ext cx="4392136" cy="2916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300" y="471710"/>
            <a:ext cx="3910012" cy="1280890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библиотека, в которой представлены книги, связанные с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</a:t>
            </a:r>
            <a:r>
              <a:rPr lang="ru-RU" dirty="0"/>
              <a:t>.</a:t>
            </a:r>
          </a:p>
        </p:txBody>
      </p:sp>
      <p:pic>
        <p:nvPicPr>
          <p:cNvPr id="4" name="Рисунок 3" descr="https://i.dawn.com/primary/2017/12/5a2304b8acdd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58" y="370110"/>
            <a:ext cx="4828382" cy="295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0-tub-ru.yandex.net/i?id=a793f8cfb14980d4e45a4a510523386b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6" y="2108201"/>
            <a:ext cx="5364164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delanounas.ru/i/a/w/1/aW1nLWZvdGtpLnlhbmRleC5ydS9nZXQvMzcxNTAzLzM5MzY2NjE3MS4zMC8wXzE4OGZjM19mODA2N2VkM19YWEwuanBnP19faWQ9OTg5NDA=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99" y="3794348"/>
            <a:ext cx="4483101" cy="2940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88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mg3.stockfresh.com/files/a/artisticco/m/96/5143004_stock-vector-kids-checking-out-books-in-the-library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56" y="2576830"/>
            <a:ext cx="5384799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3.infourok.ru/uploads/ex/00ba/00044679-5226e2a2/img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518160"/>
            <a:ext cx="5245100" cy="30886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061200" y="2062480"/>
            <a:ext cx="3608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 «хранителем </a:t>
            </a:r>
            <a:r>
              <a:rPr lang="ru-RU" sz="20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ds02.infourok.ru/uploads/ex/129a/00068ec1-7e049a23/img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" y="3606800"/>
            <a:ext cx="4376420" cy="330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myslide.ru/documents_3/3ac82a6f574435f32268c890e601af54/img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092700"/>
            <a:ext cx="1714500" cy="123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8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.pinimg.com/736x/86/97/84/869784e8c0bbcd5b97d795aaef356949--library-idea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888" y="342900"/>
            <a:ext cx="2834650" cy="41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mucbs.3dn.ru/_ph/3/5875393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54" y="228600"/>
            <a:ext cx="3255646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detbibalzamai.3dn.ru/_ph/12/924042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9900"/>
            <a:ext cx="2674614" cy="38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316660" y="49981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Библиотекарь устраивает красочные книжные выставки, посвященные юбилею писателя или поэта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1" name="Рисунок 10" descr="http://dsraduga.ucoz.ru/_nw/0/499909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76" y="3286473"/>
            <a:ext cx="4489450" cy="323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176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900igr.net/datas/literatura/Barto-stikhi/0008-008-A.L.-Barto-stala-odnim-iz-samykh-izvestnykh-i-ljubimykh-chitateljam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" y="363537"/>
            <a:ext cx="3852281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vitppt.com.ua/images/14/13270/960/img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11734"/>
            <a:ext cx="3752585" cy="301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mosreg.ru/upload/iblock/029/img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20" y="3606800"/>
            <a:ext cx="3624580" cy="311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edu.ru/uploads/media/content/0001/05/thumb_4957_content_gallery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260613"/>
            <a:ext cx="3354070" cy="269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mibs-vlz.ru/images/news/2011/06/20110603-01-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907003"/>
            <a:ext cx="3785987" cy="25252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660901" y="152677"/>
            <a:ext cx="3721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Библиотекари приглашают авторов известных и любимых ребятишками книг на встречу с маленькими читателями.</a:t>
            </a:r>
            <a:endParaRPr lang="ru-RU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http://nachalka32.ucoz.ru/_nw/2/0482268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36" y="4632642"/>
            <a:ext cx="2939415" cy="220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17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school.xvatit.com/images/e/e4/41_11_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1359788"/>
            <a:ext cx="6324599" cy="429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betanews.com/wp-content/uploads/2013/10/librar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19989"/>
            <a:ext cx="4953000" cy="330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life-panorama.narod.ru/foto/Samara/bibliotek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723259"/>
            <a:ext cx="4953000" cy="2318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2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fs1.ppt4web.ru/images/5551/70940/640/img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80" y="444500"/>
            <a:ext cx="5606520" cy="4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0-tub-ru.yandex.net/i?id=b04f94c3e76254d5bf3376c2b03f4c58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40" y="4379912"/>
            <a:ext cx="3211195" cy="23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937500" y="444500"/>
            <a:ext cx="3505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библиотеках так много книг, что среди них трудно найти нужную. На помощь приходят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указатели-каталоги</a:t>
            </a:r>
            <a:r>
              <a:rPr lang="ru-RU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b="1" i="1" dirty="0" smtClean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длинных ящиках стоят карточки. На каждой – название книги и фамилия автора. А в углу знак – цифры и буква. По этому знаку библиотекарь сразу определяет, на какой полке и в каком месте находится книга. </a:t>
            </a:r>
            <a:endParaRPr lang="ru-RU" b="1" i="1" dirty="0"/>
          </a:p>
        </p:txBody>
      </p:sp>
      <p:pic>
        <p:nvPicPr>
          <p:cNvPr id="7" name="Рисунок 6" descr="https://vecherka-spb.ru/wp-content/uploads/2016/10/5481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7" y="3866197"/>
            <a:ext cx="3623945" cy="2572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17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900igr.net/up/datas/176696/0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952500"/>
            <a:ext cx="8070850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76400" y="165100"/>
            <a:ext cx="894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которые приходят в библиотеку за книгами, называются читателями.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95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800" y="624110"/>
            <a:ext cx="4341812" cy="128089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она беззвучно,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понятно и не скучно.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беседуй чаще с ней-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Станешь вчетверо умней!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funforkids.ru/pictures/books/book09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905000"/>
            <a:ext cx="5504497" cy="387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s://oksana7372007-ds157archangelsk.eduface.ru/uploads/8000/29256/persona/folders/knigi.png?149320338771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947647"/>
            <a:ext cx="2805112" cy="2784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189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19310"/>
            <a:ext cx="10390725" cy="633190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книги из библиотеки можно брать домой, некоторые читать только там, в специальном месте, которое называется читальным залом. </a:t>
            </a:r>
          </a:p>
        </p:txBody>
      </p:sp>
      <p:pic>
        <p:nvPicPr>
          <p:cNvPr id="4" name="Рисунок 3" descr="http://www.maam.ru/upload/blogs/06ecb210666001c5c7b20b9a30fac4f8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3606800"/>
            <a:ext cx="4445000" cy="31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polisaevo.ru/content/photos/galery/big/2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327150"/>
            <a:ext cx="5143500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eventsinrussia.com/eventsimages/otherevent/3e8014e51432b26e71ff1dc8d81b55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1077912"/>
            <a:ext cx="3401060" cy="240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83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01" y="624110"/>
            <a:ext cx="9917112" cy="429990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которые приходят в библиотеку за книгами, называются читателями.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s://myslide.ru/documents_4/fc1a6a1c68b8f41ad641c0f309317960/img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295400"/>
            <a:ext cx="8636000" cy="542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046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 descr="https://4.bp.blogspot.com/-eRY0FH3itsE/VxIH7J12ouI/AAAAAAAB7Tc/DhmxvZlnSp8qcAhUsl8slJqNYTuSPFwIgCLcB/s1600/4531784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14" y="426720"/>
            <a:ext cx="8274685" cy="6431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11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os1.i.ua/3/1/12976974_15f5b35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" y="430376"/>
            <a:ext cx="4852353" cy="3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dn.azbyka.ru/fiction/wp-content/uploads/2017/06/789879845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326996"/>
            <a:ext cx="3644900" cy="223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anub.ru/uploads/03.2009/123703267578_0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11" y="3512820"/>
            <a:ext cx="5330189" cy="314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dn-nus-1.pinme.ru/tumb/600/photo/38/03/3803c31bb40389e99fba73e05925125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1" y="3716020"/>
            <a:ext cx="5046664" cy="314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tio.by/uploads/tinymce_images/Library/.thumbs/eb37a8e865638376416e830dc860ba59_0_500_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31" y="377510"/>
            <a:ext cx="2333625" cy="324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95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deswal.ru/cats/1600-1200/000002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1" y="3326448"/>
            <a:ext cx="4687888" cy="35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ssets1.bmstatic.com/assets/bookshelves-covers/44/7a/bdd2edb54dc5650d4faf5a08fca2a4c0-E5rTUQbQ-ipa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37197"/>
            <a:ext cx="5738811" cy="376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231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ages.myshared.ru/6/605397/slide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54000"/>
            <a:ext cx="5575300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-dog.ru/wallpapers/13/15/327325362025647/kniga-stranicy-figury-lampochka-loshadka-babochka-raketa-vozdushnyj-zmej-planeta-mysh-kreati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7" y="3251200"/>
            <a:ext cx="4621213" cy="3383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32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school2-ptz.ru/wp-content/uploads/2017/02/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4200"/>
            <a:ext cx="7073900" cy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shkolabuduschego.ru/wp-content/uploads/2017/08/samoobrazovani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05" y="4363720"/>
            <a:ext cx="2891790" cy="23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34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338/00098c9f-11fbdee8/img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08000"/>
            <a:ext cx="9910618" cy="598169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4191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50b/00065a22-11cf545d/hello_html_754ba92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46" y="1844675"/>
            <a:ext cx="5824749" cy="477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900igr.net/up/datas/83558/00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80" y="133350"/>
            <a:ext cx="5037666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51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arhivurokov.ru/multiurok/html/2016/12/24/s_585e44450f508/img1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43" y="557646"/>
            <a:ext cx="5037666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uslide.ru/images/18/24595/960/img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657157"/>
            <a:ext cx="5145617" cy="3845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45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rpp.nashaucheba.ru/pars_docs/refs/84/83277/img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94" y="202009"/>
            <a:ext cx="5604405" cy="356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900igr.net/datas/geografija/Kitaj-i-kitajtsy/0016-016-Tus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02009"/>
            <a:ext cx="40386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oreamuseum.ru/museum/horim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3966527"/>
            <a:ext cx="2819400" cy="281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900igr.net/up/datai/188413/0008-024-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254500"/>
            <a:ext cx="508635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20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m0-tub-ru.yandex.net/i?id=14e52b7c41c13762ce0ce2dfc3329c97-l&amp;n=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17" y="3289300"/>
            <a:ext cx="5405405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5literatura.net/datas/literatura/Istorija-pojavlenija-knigi/0004-004-Kamennaja-knig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0"/>
            <a:ext cx="50419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ancient-origins.net/sites/default/files/sample-of-Etruscan-text-carv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14" y="393700"/>
            <a:ext cx="3499485" cy="639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35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arhivurokov.ru/videouroki/html/2012/04/27/98658830/img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52" y="998682"/>
            <a:ext cx="5212820" cy="40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2.infourok.ru/uploads/ex/0512/000646a1-b278cb62/2/640/img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2679700"/>
            <a:ext cx="4978400" cy="391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75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arhivurokov.ru/multiurok/html/2017/03/25/s_58d6cb55952b3/img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80" y="526097"/>
            <a:ext cx="693875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900igr.net/up/datas/103073/0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26097"/>
            <a:ext cx="3252470" cy="262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archive.taday.ru/data/2012/10/24/1233822987/Cazania-lui-Varlaam-Iasi-16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0" y="3848100"/>
            <a:ext cx="3474720" cy="256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98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dou141.ru/sites/default/files/field/image/1_6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82" y="203200"/>
            <a:ext cx="9666518" cy="636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91518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</TotalTime>
  <Words>178</Words>
  <Application>Microsoft Office PowerPoint</Application>
  <PresentationFormat>Широкоэкранный</PresentationFormat>
  <Paragraphs>14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Говорит она беззвучно, Не понятно и не скучно. Ты беседуй чаще с ней- Станешь вчетверо умней!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Москве находится самая главная Российская государственная библиотека, в которой собраны миллионы книг.</vt:lpstr>
      <vt:lpstr>Историческая библиотека, в которой представлены книги, связанные с историей.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Некоторые книги из библиотеки можно брать домой, некоторые читать только там, в специальном месте, которое называется читальным залом. </vt:lpstr>
      <vt:lpstr>Люди, которые приходят в библиотеку за книгами, называются читателями.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галкин Сергей</cp:lastModifiedBy>
  <cp:revision>22</cp:revision>
  <dcterms:created xsi:type="dcterms:W3CDTF">2018-04-09T18:14:24Z</dcterms:created>
  <dcterms:modified xsi:type="dcterms:W3CDTF">2023-01-29T18:09:17Z</dcterms:modified>
</cp:coreProperties>
</file>