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4"/>
  </p:notesMasterIdLst>
  <p:sldIdLst>
    <p:sldId id="270" r:id="rId2"/>
    <p:sldId id="258" r:id="rId3"/>
    <p:sldId id="259" r:id="rId4"/>
    <p:sldId id="257" r:id="rId5"/>
    <p:sldId id="261" r:id="rId6"/>
    <p:sldId id="260" r:id="rId7"/>
    <p:sldId id="264" r:id="rId8"/>
    <p:sldId id="265" r:id="rId9"/>
    <p:sldId id="266" r:id="rId10"/>
    <p:sldId id="268" r:id="rId11"/>
    <p:sldId id="269" r:id="rId12"/>
    <p:sldId id="271" r:id="rId1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DDDD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3"/>
          </a:xfrm>
          <a:prstGeom prst="rect">
            <a:avLst/>
          </a:prstGeom>
        </p:spPr>
        <p:txBody>
          <a:bodyPr vert="horz" lIns="95240" tIns="47620" rIns="95240" bIns="476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3633"/>
          </a:xfrm>
          <a:prstGeom prst="rect">
            <a:avLst/>
          </a:prstGeom>
        </p:spPr>
        <p:txBody>
          <a:bodyPr vert="horz" lIns="95240" tIns="47620" rIns="95240" bIns="47620" rtlCol="0"/>
          <a:lstStyle>
            <a:lvl1pPr algn="r">
              <a:defRPr sz="1200"/>
            </a:lvl1pPr>
          </a:lstStyle>
          <a:p>
            <a:fld id="{E27D13F2-BA04-43AA-A8C8-46D818063464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40" tIns="47620" rIns="95240" bIns="476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5240" tIns="47620" rIns="95240" bIns="476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3633"/>
          </a:xfrm>
          <a:prstGeom prst="rect">
            <a:avLst/>
          </a:prstGeom>
        </p:spPr>
        <p:txBody>
          <a:bodyPr vert="horz" lIns="95240" tIns="47620" rIns="95240" bIns="476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3633"/>
          </a:xfrm>
          <a:prstGeom prst="rect">
            <a:avLst/>
          </a:prstGeom>
        </p:spPr>
        <p:txBody>
          <a:bodyPr vert="horz" lIns="95240" tIns="47620" rIns="95240" bIns="47620" rtlCol="0" anchor="b"/>
          <a:lstStyle>
            <a:lvl1pPr algn="r">
              <a:defRPr sz="1200"/>
            </a:lvl1pPr>
          </a:lstStyle>
          <a:p>
            <a:fld id="{000DD262-E2D1-47A0-8574-7303A0316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07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D262-E2D1-47A0-8574-7303A0316F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6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80">
            <a:off x="-359956" y="671867"/>
            <a:ext cx="9586346" cy="685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LightCTT" pitchFamily="2" charset="0"/>
              </a:rPr>
              <a:t>«Муравейник</a:t>
            </a:r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LightCTT" pitchFamily="2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830997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  <a:p>
            <a:pPr lvl="0" algn="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Воспитатель группы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№ 1 МАДОУ  Д/С №1 </a:t>
            </a:r>
          </a:p>
          <a:p>
            <a:pPr lvl="0" algn="r"/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г. Белореченска Краснодарского края.</a:t>
            </a:r>
          </a:p>
          <a:p>
            <a:pPr lvl="0" algn="r"/>
            <a:r>
              <a:rPr lang="ru-R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Хайриева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Виктория Витальевна</a:t>
            </a:r>
          </a:p>
        </p:txBody>
      </p:sp>
    </p:spTree>
    <p:extLst>
      <p:ext uri="{BB962C8B-B14F-4D97-AF65-F5344CB8AC3E}">
        <p14:creationId xmlns:p14="http://schemas.microsoft.com/office/powerpoint/2010/main" val="14006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-47199"/>
            <a:ext cx="9166595" cy="69051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309">
            <a:off x="2902020" y="1050033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://compulenta.computerra.ru/upload/iblock/70d/_55488495_turret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38" y="476672"/>
            <a:ext cx="4312050" cy="2278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37848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Муравьи уничтожают множество вредных насекомых, поэтому их называют «санитарами леса». Они очень маленькие и очень трудолюбивые.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405401"/>
            <a:ext cx="5976664" cy="224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Рыжие лесные муравьи – обитатели одного муравейника уничтожают за лето около миллиона разнообразных насекомых. Любят угоститься муравьи и сладкими выделениями тлей. Они «доят» их, нежно поглаживая усиками, и получают вкусную сладкую жидкость</a:t>
            </a:r>
            <a:endParaRPr lang="ru-RU" sz="2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www.sciencefriday.com/images/data/IMAGE/photo/000/005/5711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0" y="4276762"/>
            <a:ext cx="2912087" cy="2198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8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125 -0.00023 C 0.18107 -0.00023 0.3868 0.02173 0.3868 0.07769 L 0.68125 -0.20971 L 0.97673 0.36763 " pathEditMode="relative" rAng="0" ptsTypes="FfFAF">
                                      <p:cBhvr>
                                        <p:cTn id="6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7" y="7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-47199"/>
            <a:ext cx="9166595" cy="69051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309">
            <a:off x="2902020" y="1050033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12776"/>
            <a:ext cx="3784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Некоторые птицы специально прилетают за помощью к муравьям, которые очищают птицу от многочисленных паразитов, смазывают ей перья муравьиной кислотой.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6" y="3573015"/>
            <a:ext cx="57606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Муравьи умеют ходить по гладким или наклонным поверхностям. Ведь на каждой лапке у муравья два коготка, между ними подушечка, выделяющая клейкую жидкость, которая и позволяет муравью не падать.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img-fotki.yandex.ru/get/9/160917255.0/0_6a430_226b1049_X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3769940" cy="3141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340" name="Picture 4" descr="http://i060.radikal.ru/1202/55/6487c3e5e7e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8277">
            <a:off x="234285" y="4097141"/>
            <a:ext cx="2976279" cy="24554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6322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125 2.96296E-6 C 0.18107 2.96296E-6 0.25 0.06898 0.25 0.125 L 0.66753 0.31944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68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-47199"/>
            <a:ext cx="9166595" cy="69051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309">
            <a:off x="4147064" y="389009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628800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Там</a:t>
            </a: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где много муравьёв, лес здоровый и чистый.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Муравьи – санитары леса, 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надо охранять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беречь их.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Администратор\Desktop\DSC043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98714"/>
            <a:ext cx="6408712" cy="4921878"/>
          </a:xfrm>
          <a:prstGeom prst="roundRect">
            <a:avLst>
              <a:gd name="adj" fmla="val 16667"/>
            </a:avLst>
          </a:prstGeom>
          <a:ln w="57150">
            <a:solidFill>
              <a:schemeClr val="accent4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260649"/>
            <a:ext cx="6318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1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2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Не разоряйте муравейники!</a:t>
            </a:r>
            <a:endParaRPr lang="ru-RU" sz="3200" b="1" i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29309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  <a:p>
            <a:pPr lvl="0"/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П. Р. Ляхов, Г. Ю. Любарский. Энциклопедия «Я познаю мир». Насекомые. </a:t>
            </a:r>
            <a:r>
              <a:rPr lang="ru-RU" sz="12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200" b="1" i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Транзиткнига</a:t>
            </a:r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 Москва , 2006 г.</a:t>
            </a:r>
          </a:p>
          <a:p>
            <a:pPr lvl="0"/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 А. Шорыгина. Насекомые. Какие они? М.: «Издательство ГНОМ и Д», 2001г.</a:t>
            </a:r>
          </a:p>
          <a:p>
            <a:pPr lvl="0"/>
            <a:r>
              <a:rPr lang="ru-RU" sz="1200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презентации использованы материалы с сайтов:</a:t>
            </a:r>
          </a:p>
          <a:p>
            <a:pPr lvl="0"/>
            <a:r>
              <a:rPr lang="en-US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http://images.yandex.ru</a:t>
            </a:r>
            <a:r>
              <a:rPr lang="ru-RU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http://vospitatel.com.ua/category/priroda.html</a:t>
            </a:r>
            <a:endParaRPr lang="ru-RU" sz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585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27 0.5794 L -0.19445 0.25 L -0.00052 0.04398 L 0.12187 0.04445 C 0.17795 0.04445 0.24687 0.11343 0.24687 0.16945 L 0.66441 0.36366 " pathEditMode="relative" rAng="0" ptsTypes="FAAfFF">
                                      <p:cBhvr>
                                        <p:cTn id="6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75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04" y="-99392"/>
            <a:ext cx="9383424" cy="7124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Администратор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88" y="3014783"/>
            <a:ext cx="4032447" cy="3042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200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лесу  на опушках, в полях,  на лугу, на берегу реки, у </a:t>
            </a:r>
          </a:p>
          <a:p>
            <a:pPr marL="342900" lvl="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деревьев, - везде–везде   можно  встретить муравейник и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даже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детском садике.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Кто же построил муравейник и живет в нем?</a:t>
            </a:r>
            <a:endParaRPr lang="ru-RU" sz="2000" i="1" dirty="0">
              <a:solidFill>
                <a:srgbClr val="FFFF00"/>
              </a:solidFill>
              <a:latin typeface="Century Gothic"/>
            </a:endParaRPr>
          </a:p>
        </p:txBody>
      </p:sp>
      <p:pic>
        <p:nvPicPr>
          <p:cNvPr id="9" name="Picture 4" descr="http://cs301114.userapi.com/v301114776/26c9/GslBQb-hl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658682" cy="2979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70" y="335206"/>
            <a:ext cx="12382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316 0.24167 L -0.48038 0.0412 C -0.34618 0.0412 -0.12587 0.12754 -0.12587 0.08565 L -0.03472 0.05254 " pathEditMode="relative" rAng="0" ptsTypes="FfFF">
                                      <p:cBhvr>
                                        <p:cTn id="6" dur="2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13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065" y="-207807"/>
            <a:ext cx="9781917" cy="7309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1475656" y="18864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Самый сильный на земле – муравей. Он переносит тяжести в 10 раз превосходящие его собственный вес. Вот какой силач малютка – муравей!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муравья утолщённое брюшко, грудь, голова, три пары </a:t>
            </a:r>
            <a:endParaRPr lang="ru-RU" sz="20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маленьких </a:t>
            </a: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ножек, </a:t>
            </a:r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сильные </a:t>
            </a:r>
          </a:p>
          <a:p>
            <a:pPr lvl="0"/>
            <a:r>
              <a:rPr lang="ru-RU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челюсти</a:t>
            </a:r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i="1" dirty="0">
              <a:solidFill>
                <a:srgbClr val="94C600"/>
              </a:solidFill>
              <a:latin typeface="Century Gothic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8563" y="1351503"/>
            <a:ext cx="4084827" cy="2886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58" y="4219162"/>
            <a:ext cx="4001529" cy="2433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467544" y="3140968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Муравьи плохо видят, но как у всех насекомых, у них есть усики-антенны, с помощью которых муравей получает информацию о запахе, вкусе  и сообщает о ней своим собратьям. </a:t>
            </a:r>
            <a:endParaRPr lang="ru-RU" sz="20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539550" y="5377608"/>
            <a:ext cx="4608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Муравьи - дружные насекомые. 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821">
            <a:off x="9500957" y="1377421"/>
            <a:ext cx="1107786" cy="4958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3333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5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267 0.17893 L -0.38142 0.17893 C -0.25538 0.17893 -0.09965 0.10532 -0.09965 0.04421 L -0.09965 -0.09144 " pathEditMode="relative" rAng="0" ptsTypes="FfFF">
                                      <p:cBhvr>
                                        <p:cTn id="6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42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5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217" y="-315416"/>
            <a:ext cx="9915813" cy="748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247764" cy="23488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3333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916832"/>
            <a:ext cx="8128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Строение муравья</a:t>
            </a: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1544220" y="3154674"/>
            <a:ext cx="93662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Line 31"/>
          <p:cNvSpPr>
            <a:spLocks noChangeShapeType="1"/>
          </p:cNvSpPr>
          <p:nvPr/>
        </p:nvSpPr>
        <p:spPr bwMode="auto">
          <a:xfrm flipH="1">
            <a:off x="2552283" y="3154674"/>
            <a:ext cx="93662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H="1">
            <a:off x="3776245" y="3083237"/>
            <a:ext cx="649288" cy="574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784308" y="3083237"/>
            <a:ext cx="649287" cy="5746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>
            <a:off x="5865395" y="3154674"/>
            <a:ext cx="936625" cy="503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>
            <a:off x="6944895" y="3083237"/>
            <a:ext cx="1008063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760120" y="3730937"/>
            <a:ext cx="1296988" cy="1079500"/>
          </a:xfrm>
          <a:prstGeom prst="rect">
            <a:avLst/>
          </a:prstGeom>
          <a:solidFill>
            <a:srgbClr val="94C600">
              <a:lumMod val="40000"/>
              <a:lumOff val="60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брюшко</a:t>
            </a:r>
          </a:p>
        </p:txBody>
      </p:sp>
      <p:sp>
        <p:nvSpPr>
          <p:cNvPr id="27" name="Rectangle 41"/>
          <p:cNvSpPr>
            <a:spLocks noChangeArrowheads="1"/>
          </p:cNvSpPr>
          <p:nvPr/>
        </p:nvSpPr>
        <p:spPr bwMode="auto">
          <a:xfrm>
            <a:off x="3199983" y="3730937"/>
            <a:ext cx="1296987" cy="1079500"/>
          </a:xfrm>
          <a:prstGeom prst="rect">
            <a:avLst/>
          </a:prstGeom>
          <a:solidFill>
            <a:srgbClr val="94C600">
              <a:lumMod val="40000"/>
              <a:lumOff val="60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голова</a:t>
            </a:r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4641433" y="3730937"/>
            <a:ext cx="1296987" cy="1079500"/>
          </a:xfrm>
          <a:prstGeom prst="rect">
            <a:avLst/>
          </a:prstGeom>
          <a:solidFill>
            <a:srgbClr val="94C600">
              <a:lumMod val="40000"/>
              <a:lumOff val="60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грудь</a:t>
            </a:r>
          </a:p>
        </p:txBody>
      </p:sp>
      <p:sp>
        <p:nvSpPr>
          <p:cNvPr id="29" name="Rectangle 43"/>
          <p:cNvSpPr>
            <a:spLocks noChangeArrowheads="1"/>
          </p:cNvSpPr>
          <p:nvPr/>
        </p:nvSpPr>
        <p:spPr bwMode="auto">
          <a:xfrm>
            <a:off x="6081295" y="3730937"/>
            <a:ext cx="1296988" cy="1079500"/>
          </a:xfrm>
          <a:prstGeom prst="rect">
            <a:avLst/>
          </a:prstGeom>
          <a:solidFill>
            <a:srgbClr val="94C600">
              <a:lumMod val="40000"/>
              <a:lumOff val="60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усики</a:t>
            </a: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7592595" y="3730937"/>
            <a:ext cx="1296988" cy="1079500"/>
          </a:xfrm>
          <a:prstGeom prst="rect">
            <a:avLst/>
          </a:prstGeom>
          <a:solidFill>
            <a:srgbClr val="94C600">
              <a:lumMod val="40000"/>
              <a:lumOff val="60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сильные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челюсти</a:t>
            </a: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320258" y="3730937"/>
            <a:ext cx="1296987" cy="1079500"/>
          </a:xfrm>
          <a:prstGeom prst="rect">
            <a:avLst/>
          </a:prstGeom>
          <a:solidFill>
            <a:srgbClr val="94C600">
              <a:lumMod val="40000"/>
              <a:lumOff val="60000"/>
            </a:srgbClr>
          </a:solidFill>
          <a:ln w="5715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пары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ножек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20" y="4835798"/>
            <a:ext cx="123825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21 -0.13611 L 0.26181 -0.15093 C 0.2474 -0.175 0.1309 -0.29954 0.08316 -0.36898 C 0.03524 -0.43796 0.00747 -0.55972 -0.02569 -0.56644 C -0.05868 -0.57292 -0.09965 -0.43588 -0.11476 -0.4088 L -0.11632 -0.40417 L -0.11892 -0.4088 L -0.11892 -0.40417 L -0.11753 -0.4088 L -0.18889 -0.09491 L -0.23125 -0.0169 L -0.19653 -0.00602 " pathEditMode="relative" rAng="0" ptsTypes="FfaaFAAAAAA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753" y="-277686"/>
            <a:ext cx="9679597" cy="7291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4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168">
            <a:off x="4619124" y="2328413"/>
            <a:ext cx="1360234" cy="6088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3333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0821">
            <a:off x="3619968" y="85304"/>
            <a:ext cx="1545063" cy="6915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3333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25" y="292835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0880">
            <a:off x="7550164" y="1934396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225">
            <a:off x="2523517" y="4905602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485379"/>
            <a:ext cx="4608512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Муравьи живут в муравейнике большой и дружной семьёй. Население одного муравейника подчас такое, как население небольшого городка – несколько сот тысяч жителей. Питаются травинками, грибами, семенами растений. Осенью засыпают  до весны.</a:t>
            </a:r>
          </a:p>
        </p:txBody>
      </p:sp>
      <p:pic>
        <p:nvPicPr>
          <p:cNvPr id="5124" name="Picture 4" descr="http://img10.proshkolu.ru/content/media/pic/std/4000000/3260000/3259639-601552a5166a5a1c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46" y="659447"/>
            <a:ext cx="3963438" cy="39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-fotki.yandex.ru/get/6301/27302857.261/0_84365_426d296e_X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40" y="2916541"/>
            <a:ext cx="4525914" cy="33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49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7448 -4.44444E-6 C 0.10764 -4.44444E-6 0.14879 -0.08333 0.14879 -0.15208 L 0.14879 -0.30833 " pathEditMode="relative" rAng="0" ptsTypes="FfFF">
                                      <p:cBhvr>
                                        <p:cTn id="6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9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1051 L 0.2283 -0.1051 C 0.32326 -0.1051 0.44115 -0.15741 0.44115 -0.19977 L 0.44115 -0.29422 " pathEditMode="relative" rAng="0" ptsTypes="FfFF">
                                      <p:cBhvr>
                                        <p:cTn id="13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8" y="-302160"/>
            <a:ext cx="9515708" cy="7168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5440">
            <a:off x="3769847" y="113889"/>
            <a:ext cx="1545063" cy="6915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3333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brightnessContrast bright="1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4881">
            <a:off x="1404356" y="3695791"/>
            <a:ext cx="1545063" cy="6915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333333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80880">
            <a:off x="6935530" y="669861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225">
            <a:off x="5213206" y="834008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96752"/>
            <a:ext cx="88204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Муравьи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построили муравейник сами. Сверху свой дом   они </a:t>
            </a:r>
            <a:endParaRPr lang="ru-RU" sz="2000" b="1" i="1" kern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покрыли 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мелкими, гладкими хвоинками, которые  аккуратно </a:t>
            </a:r>
            <a:endParaRPr lang="ru-RU" sz="2000" b="1" i="1" kern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уложили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одну к другой. Поэтому даже самый сильный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ливень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муравейнику не страшен: вода скатывается с хвоинок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ru-RU" sz="2000" b="1" i="1" kern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Вокруг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муравейника в земле проделана сеть каналов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которые отводят дождевую воду подальше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от жилья.</a:t>
            </a:r>
          </a:p>
        </p:txBody>
      </p:sp>
      <p:pic>
        <p:nvPicPr>
          <p:cNvPr id="4102" name="Picture 6" descr="http://img1.liveinternet.ru/images/attach/c/1/54/109/54109782_3307b61ba0a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3773"/>
            <a:ext cx="4332857" cy="3208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5917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2 0.03171 L 0.21372 0.03171 C 0.26979 0.03171 0.41892 -0.06412 0.41892 -0.0081 L 0.52014 -0.07893 " pathEditMode="relative" rAng="0" ptsTypes="FfFF">
                                      <p:cBhvr>
                                        <p:cTn id="9" dur="75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55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1051 L 0.2283 -0.1051 C 0.32326 -0.1051 0.44115 -0.15741 0.44115 -0.19977 L 0.44115 -0.29422 " pathEditMode="relative" rAng="0" ptsTypes="FfFF">
                                      <p:cBhvr>
                                        <p:cTn id="13" dur="2000" spd="-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ё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2512"/>
            <a:ext cx="9240024" cy="6960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072">
            <a:off x="6774995" y="384127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77227"/>
            <a:ext cx="8964488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endParaRPr lang="ru-RU" sz="2000" b="1" i="1" kern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Под 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крышей муравейника целый лабиринт </a:t>
            </a:r>
            <a:endParaRPr lang="ru-RU" sz="2000" b="1" kern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переходов, коридоров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,  разветвлений, камер.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Чтобы попасть внутрь муравейника - сделаны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специальные входы.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Бывает, муравьи прячутся под камнями и тогда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постепенно выбирают оттуда землю, устраивая ходы и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камеры. Если поднять в лесу камень, то почти всегда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можно увидеть под ним муравьёв, которые тут же 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начнут исчезать в земле, разбегаться по ходам. Скорей</a:t>
            </a:r>
          </a:p>
          <a:p>
            <a:pPr marL="342900" lvl="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 темноту, от яркого света и  жарких лучей солнца!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</a:t>
            </a:r>
          </a:p>
        </p:txBody>
      </p:sp>
      <p:pic>
        <p:nvPicPr>
          <p:cNvPr id="10244" name="Picture 4" descr="http://www.velvet.by/files/userfiles/4467/00003280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" y="77226"/>
            <a:ext cx="2773974" cy="2127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mirror03.lensart.ru/b2/picturecontent-pid-31f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10150"/>
            <a:ext cx="3384198" cy="2537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3763537"/>
            <a:ext cx="3769797" cy="3030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525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-47199"/>
            <a:ext cx="9166595" cy="69051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196752"/>
            <a:ext cx="8820472" cy="24929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Муравей 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живёт по закону солнечных часов. С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восходом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солнца входы 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и выходы  открываются и муравьи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начинают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свой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трудовой день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 К заходу солнца входы в муравейник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один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за одним закрываются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 Муравьи продолжают некоторое </a:t>
            </a: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время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ползти к отверстиям 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в доме – муравейнике. Но вдруг- стоп! </a:t>
            </a:r>
            <a:endParaRPr lang="ru-RU" sz="2000" b="1" kern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Заселение в муравейник </a:t>
            </a:r>
            <a:r>
              <a:rPr lang="ru-RU" sz="2000" b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 этого входа закончено. 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</a:t>
            </a:r>
            <a:endParaRPr lang="ru-RU" sz="2000" b="1" kern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3" y="3430940"/>
            <a:ext cx="4283521" cy="318088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4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contourW="12700">
            <a:bevelT w="25400" h="19050" prst="convex"/>
            <a:contourClr>
              <a:srgbClr val="969696"/>
            </a:contourClr>
          </a:sp3d>
          <a:extLst/>
        </p:spPr>
      </p:pic>
      <p:pic>
        <p:nvPicPr>
          <p:cNvPr id="9219" name="Picture 3" descr="http://www.wallsave.com/wallpapers/1024x768/wonderful-picture/259479/wonderful-picture-insect-free-2594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41" y="3439145"/>
            <a:ext cx="3990866" cy="299314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 prst="softRound"/>
            <a:contourClr>
              <a:srgbClr val="969696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40"/>
            <a:ext cx="125095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04" y="63837"/>
            <a:ext cx="13604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709389"/>
            <a:ext cx="168275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87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74 -0.38336 L 0.44774 -0.38336 C 0.3408 -0.39029 -0.02847 -0.51052 -0.17153 -0.51746 C -0.31424 -0.5244 -0.44549 -0.47746 -0.40938 -0.42451 L 0.04444 -0.19977 L -0.03785 -0.17665 L -0.16962 -0.15376 L -0.28542 -0.0733 L -0.44566 -0.03492 L -0.53646 0.01942 L -0.65521 0.003 L -0.68698 -0.01388 L -0.66962 -0.00324 " pathEditMode="relative" rAng="0" ptsTypes="FfaFAAAAAAAA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36" y="13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411901" cy="21936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-47199"/>
            <a:ext cx="9166595" cy="690519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309">
            <a:off x="3534636" y="259926"/>
            <a:ext cx="15795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196753"/>
            <a:ext cx="6087671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Муравьи просовывают внутрь голову 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тут же пятятся назад. А через некоторое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время начинают останавливаться на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середине пути. Задирают голову, шевелят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усиками и, что-то уловив, бегут к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тем входам, в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которые еще пускают. </a:t>
            </a:r>
            <a:endParaRPr lang="ru-RU" sz="2000" b="1" i="1" kern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Солнце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все ниже! Последний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муравей приближается к муравейнику,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ищет вход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Один вход, второй, 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третий. 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последнему выходу он приближается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медленно. Остановился у входа. Тихо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шевелит усиками. Повернул назад. Все…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Всюду закрыто. Дом – муравейник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закрыт на ночь от врагов, от ветра</a:t>
            </a: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i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от дождя</a:t>
            </a:r>
            <a:r>
              <a:rPr lang="ru-RU" sz="2000" b="1" i="1" kern="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Солнце зашло!  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</a:pPr>
            <a:r>
              <a:rPr lang="ru-RU" sz="20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  </a:t>
            </a:r>
            <a:endParaRPr lang="ru-RU" sz="2000" b="1" kern="0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  <p:pic>
        <p:nvPicPr>
          <p:cNvPr id="11266" name="Picture 2" descr="http://desktopwallpapers.org.ua/download.php?img=201210/1024x768/desktopwallpapers.org.ua-201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6781"/>
            <a:ext cx="2713520" cy="2035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28" y="4005064"/>
            <a:ext cx="3458075" cy="2615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256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"/>
                            </p:stCondLst>
                            <p:childTnLst>
                              <p:par>
                                <p:cTn id="2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6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92D050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509</TotalTime>
  <Words>715</Words>
  <Application>Microsoft Office PowerPoint</Application>
  <PresentationFormat>Экран (4:3)</PresentationFormat>
  <Paragraphs>96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House</cp:lastModifiedBy>
  <cp:revision>47</cp:revision>
  <cp:lastPrinted>2014-06-23T17:53:22Z</cp:lastPrinted>
  <dcterms:created xsi:type="dcterms:W3CDTF">2014-06-22T12:42:59Z</dcterms:created>
  <dcterms:modified xsi:type="dcterms:W3CDTF">2023-08-27T18:11:27Z</dcterms:modified>
</cp:coreProperties>
</file>