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  <p:sldId id="270" r:id="rId12"/>
    <p:sldId id="258" r:id="rId13"/>
    <p:sldId id="259" r:id="rId14"/>
    <p:sldId id="261" r:id="rId15"/>
    <p:sldId id="26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DBB86-4DDF-4ACA-9B17-B549DCBE6178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C162C-7FD6-4007-967C-B79543CF8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0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C162C-7FD6-4007-967C-B79543CF8B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8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1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4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9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4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2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4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7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10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3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A35C-69EE-40EC-859B-AA249B051172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269E-2F05-4662-9B6E-F8F6CB540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5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999513" y="629392"/>
            <a:ext cx="7042067" cy="35863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     </a:t>
            </a:r>
          </a:p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Космос </a:t>
            </a:r>
            <a:r>
              <a:rPr lang="ru-RU" sz="5400" dirty="0" smtClean="0">
                <a:solidFill>
                  <a:schemeClr val="tx1"/>
                </a:solidFill>
              </a:rPr>
              <a:t>презентация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для детей подготовительной группы</a:t>
            </a:r>
            <a:endParaRPr lang="ru-RU" sz="5400" dirty="0" smtClean="0">
              <a:solidFill>
                <a:schemeClr val="tx1"/>
              </a:solidFill>
            </a:endParaRPr>
          </a:p>
          <a:p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7" y="5219206"/>
            <a:ext cx="5296396" cy="1223158"/>
          </a:xfrm>
          <a:prstGeom prst="roundRect">
            <a:avLst>
              <a:gd name="adj" fmla="val 50000"/>
            </a:avLst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Хайриева</a:t>
            </a:r>
            <a:r>
              <a:rPr lang="ru-RU" sz="2800" dirty="0" smtClean="0">
                <a:solidFill>
                  <a:schemeClr val="tx1"/>
                </a:solidFill>
              </a:rPr>
              <a:t> В.В.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pic>
        <p:nvPicPr>
          <p:cNvPr id="6" name="Picture 2" descr="C:\Users\Dina\Desktop\Солнечная система\uranus_3d_space_screensaver-159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397" y="-374074"/>
            <a:ext cx="10137569" cy="760317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-372093" y="3111333"/>
            <a:ext cx="5070763" cy="308461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    </a:t>
            </a:r>
            <a:r>
              <a:rPr lang="ru-RU" sz="4400" b="1" dirty="0">
                <a:solidFill>
                  <a:schemeClr val="tx1"/>
                </a:solidFill>
              </a:rPr>
              <a:t>Уран </a:t>
            </a:r>
            <a:r>
              <a:rPr lang="ru-RU" sz="4400" dirty="0">
                <a:solidFill>
                  <a:schemeClr val="tx1"/>
                </a:solidFill>
              </a:rPr>
              <a:t>– ледяной гигант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pic>
        <p:nvPicPr>
          <p:cNvPr id="7" name="Picture 2" descr="C:\Users\Dina\Desktop\Солнечная система\непту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724" y="-374074"/>
            <a:ext cx="10036632" cy="752747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04560" y="71251"/>
            <a:ext cx="5387439" cy="26600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    </a:t>
            </a:r>
            <a:r>
              <a:rPr lang="ru-RU" sz="3600" b="1" dirty="0">
                <a:solidFill>
                  <a:schemeClr val="tx1"/>
                </a:solidFill>
              </a:rPr>
              <a:t>Нептун –</a:t>
            </a:r>
            <a:r>
              <a:rPr lang="ru-RU" sz="3600" dirty="0">
                <a:solidFill>
                  <a:schemeClr val="tx1"/>
                </a:solidFill>
              </a:rPr>
              <a:t> самая ветреная </a:t>
            </a:r>
            <a:r>
              <a:rPr lang="ru-RU" sz="3600" dirty="0" smtClean="0">
                <a:solidFill>
                  <a:schemeClr val="tx1"/>
                </a:solidFill>
              </a:rPr>
              <a:t>планета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90754" y="1223158"/>
            <a:ext cx="7267700" cy="3004457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Юрий Гагарин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i="1" dirty="0">
                <a:solidFill>
                  <a:schemeClr val="tx1"/>
                </a:solidFill>
              </a:rPr>
              <a:t>стал первым человеком в мировой истории,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совершившим</a:t>
            </a:r>
            <a:r>
              <a:rPr lang="ru-RU" sz="2000" i="1" dirty="0"/>
              <a:t> </a:t>
            </a:r>
            <a:r>
              <a:rPr lang="ru-RU" sz="2000" i="1" dirty="0">
                <a:solidFill>
                  <a:schemeClr val="tx1"/>
                </a:solidFill>
              </a:rPr>
              <a:t>полёт </a:t>
            </a:r>
            <a:endParaRPr lang="ru-RU" sz="2000" i="1" dirty="0" smtClean="0">
              <a:solidFill>
                <a:schemeClr val="tx1"/>
              </a:solidFill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  </a:t>
            </a:r>
            <a:r>
              <a:rPr lang="ru-RU" sz="2000" i="1" dirty="0" smtClean="0">
                <a:solidFill>
                  <a:schemeClr val="tx1"/>
                </a:solidFill>
              </a:rPr>
              <a:t>космическое пространство </a:t>
            </a:r>
            <a:r>
              <a:rPr lang="ru-RU" sz="2400" dirty="0" smtClean="0">
                <a:solidFill>
                  <a:schemeClr val="tx1"/>
                </a:solidFill>
              </a:rPr>
              <a:t>12 апреля 1961 года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15000"/>
          <a:stretch/>
        </p:blipFill>
        <p:spPr>
          <a:xfrm>
            <a:off x="-83127" y="0"/>
            <a:ext cx="12275127" cy="686393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308270" y="431515"/>
            <a:ext cx="7243948" cy="6620493"/>
          </a:xfrm>
          <a:prstGeom prst="round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1403" y="940994"/>
            <a:ext cx="71509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Comic Sans MS" panose="030F0702030302020204" pitchFamily="66" charset="0"/>
              </a:rPr>
              <a:t>В</a:t>
            </a:r>
            <a:r>
              <a:rPr lang="ru-RU" sz="4400" dirty="0" smtClean="0">
                <a:latin typeface="Comic Sans MS" panose="030F0702030302020204" pitchFamily="66" charset="0"/>
              </a:rPr>
              <a:t> </a:t>
            </a:r>
            <a:r>
              <a:rPr lang="ru-RU" sz="4400" dirty="0">
                <a:latin typeface="Comic Sans MS" panose="030F0702030302020204" pitchFamily="66" charset="0"/>
              </a:rPr>
              <a:t>1969 </a:t>
            </a:r>
            <a:r>
              <a:rPr lang="ru-RU" sz="4400" dirty="0" smtClean="0">
                <a:latin typeface="Comic Sans MS" panose="030F0702030302020204" pitchFamily="66" charset="0"/>
              </a:rPr>
              <a:t>  году космический </a:t>
            </a:r>
            <a:r>
              <a:rPr lang="ru-RU" sz="4800" dirty="0" smtClean="0">
                <a:latin typeface="Comic Sans MS" panose="030F0702030302020204" pitchFamily="66" charset="0"/>
              </a:rPr>
              <a:t>кора</a:t>
            </a:r>
            <a:r>
              <a:rPr lang="ru-RU" sz="4400" dirty="0" smtClean="0">
                <a:latin typeface="Comic Sans MS" panose="030F0702030302020204" pitchFamily="66" charset="0"/>
              </a:rPr>
              <a:t>бль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latin typeface="Comic Sans MS" panose="030F0702030302020204" pitchFamily="66" charset="0"/>
              </a:rPr>
              <a:t>«Аполлон</a:t>
            </a:r>
            <a:r>
              <a:rPr lang="ru-RU" sz="5400" dirty="0" smtClean="0">
                <a:latin typeface="Comic Sans MS" panose="030F0702030302020204" pitchFamily="66" charset="0"/>
              </a:rPr>
              <a:t>»</a:t>
            </a:r>
          </a:p>
          <a:p>
            <a:r>
              <a:rPr lang="ru-RU" sz="2000" dirty="0" smtClean="0"/>
              <a:t>     впервые </a:t>
            </a:r>
            <a:r>
              <a:rPr lang="ru-RU" sz="2400" dirty="0" smtClean="0"/>
              <a:t>доставил</a:t>
            </a:r>
            <a:r>
              <a:rPr lang="ru-RU" sz="1200" dirty="0" smtClean="0"/>
              <a:t> </a:t>
            </a:r>
            <a:r>
              <a:rPr lang="ru-RU" sz="2000" dirty="0" smtClean="0"/>
              <a:t>людей </a:t>
            </a:r>
            <a:r>
              <a:rPr lang="ru-RU" sz="1600" dirty="0" smtClean="0"/>
              <a:t>на</a:t>
            </a:r>
            <a:r>
              <a:rPr lang="ru-RU" sz="2000" dirty="0" smtClean="0"/>
              <a:t> поверхность</a:t>
            </a:r>
            <a:r>
              <a:rPr lang="ru-RU" sz="2400" dirty="0" smtClean="0"/>
              <a:t> Луны.</a:t>
            </a:r>
            <a:r>
              <a:rPr lang="ru-RU" sz="5400" dirty="0" smtClean="0"/>
              <a:t> </a:t>
            </a:r>
          </a:p>
          <a:p>
            <a:r>
              <a:rPr lang="ru-RU" dirty="0" smtClean="0"/>
              <a:t>       На борту корабля находились американские космонавты: </a:t>
            </a:r>
          </a:p>
          <a:p>
            <a:r>
              <a:rPr lang="ru-RU" dirty="0" smtClean="0"/>
              <a:t>       Нил </a:t>
            </a:r>
            <a:r>
              <a:rPr lang="ru-RU" dirty="0" err="1" smtClean="0"/>
              <a:t>Армстронг</a:t>
            </a:r>
            <a:r>
              <a:rPr lang="ru-RU" dirty="0" smtClean="0"/>
              <a:t> ,  Майкл Коллинз, </a:t>
            </a:r>
            <a:r>
              <a:rPr lang="ru-RU" dirty="0" err="1" smtClean="0"/>
              <a:t>Базз</a:t>
            </a:r>
            <a:r>
              <a:rPr lang="ru-RU" dirty="0" smtClean="0"/>
              <a:t> </a:t>
            </a:r>
            <a:r>
              <a:rPr lang="ru-RU" dirty="0" err="1" smtClean="0"/>
              <a:t>Олдрин</a:t>
            </a:r>
            <a:r>
              <a:rPr lang="ru-RU" dirty="0" smtClean="0"/>
              <a:t> 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47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06879" y="0"/>
            <a:ext cx="11934701" cy="643642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0" b="1" dirty="0" smtClean="0">
                <a:solidFill>
                  <a:schemeClr val="tx1"/>
                </a:solidFill>
              </a:rPr>
              <a:t>     </a:t>
            </a:r>
          </a:p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</a:t>
            </a:r>
            <a:r>
              <a:rPr lang="ru-RU" sz="23900" b="1" dirty="0" smtClean="0">
                <a:solidFill>
                  <a:schemeClr val="tx1"/>
                </a:solidFill>
              </a:rPr>
              <a:t>12.04</a:t>
            </a:r>
          </a:p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праздник  «День Космонавтики»</a:t>
            </a:r>
            <a:endParaRPr lang="ru-RU" sz="3600" dirty="0" smtClean="0">
              <a:solidFill>
                <a:schemeClr val="tx1"/>
              </a:solidFill>
            </a:endParaRPr>
          </a:p>
          <a:p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0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15966" r="34" b="7309"/>
          <a:stretch/>
        </p:blipFill>
        <p:spPr>
          <a:xfrm>
            <a:off x="0" y="11875"/>
            <a:ext cx="12231584" cy="687581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553195" y="2915392"/>
            <a:ext cx="9638805" cy="2820390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Планеты солнечной системы</a:t>
            </a:r>
            <a:r>
              <a:rPr lang="ru-RU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endParaRPr lang="ru-RU" sz="3200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планетная система, </a:t>
            </a:r>
            <a:r>
              <a:rPr lang="ru-RU" dirty="0">
                <a:solidFill>
                  <a:schemeClr val="tx1"/>
                </a:solidFill>
              </a:rPr>
              <a:t>включает в себя </a:t>
            </a:r>
            <a:r>
              <a:rPr lang="ru-RU" dirty="0" smtClean="0">
                <a:solidFill>
                  <a:schemeClr val="tx1"/>
                </a:solidFill>
              </a:rPr>
              <a:t>ЦЕНТРАЛЬНУЮ ЗВЕЗДУ</a:t>
            </a:r>
            <a:r>
              <a:rPr lang="ru-RU" dirty="0">
                <a:solidFill>
                  <a:schemeClr val="tx1"/>
                </a:solidFill>
              </a:rPr>
              <a:t> — </a:t>
            </a:r>
            <a:r>
              <a:rPr lang="ru-RU" dirty="0" smtClean="0">
                <a:solidFill>
                  <a:schemeClr val="tx1"/>
                </a:solidFill>
              </a:rPr>
              <a:t>СОЛНЦЕ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 —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все </a:t>
            </a:r>
            <a:r>
              <a:rPr lang="ru-RU" dirty="0" smtClean="0">
                <a:solidFill>
                  <a:schemeClr val="tx1"/>
                </a:solidFill>
              </a:rPr>
              <a:t>естественные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, космические объекты, вращающиеся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вокруг Солнца.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pic>
        <p:nvPicPr>
          <p:cNvPr id="7" name="Picture 2" descr="C:\Users\Dina\Desktop\Солнечная система\44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0"/>
            <a:ext cx="8431481" cy="63236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91887" y="5219206"/>
            <a:ext cx="5296396" cy="1223158"/>
          </a:xfrm>
          <a:prstGeom prst="roundRect">
            <a:avLst>
              <a:gd name="adj" fmla="val 50000"/>
            </a:avLst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На Меркурии нет воздуха, а поверхность усеяна кратерами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65766" y="581891"/>
            <a:ext cx="6863940" cy="312321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 </a:t>
            </a:r>
            <a:r>
              <a:rPr lang="ru-RU" sz="3600" b="1" dirty="0" smtClean="0">
                <a:solidFill>
                  <a:schemeClr val="tx1"/>
                </a:solidFill>
              </a:rPr>
              <a:t>Меркурий </a:t>
            </a:r>
            <a:r>
              <a:rPr lang="ru-RU" sz="3200" dirty="0">
                <a:solidFill>
                  <a:schemeClr val="tx1"/>
                </a:solidFill>
              </a:rPr>
              <a:t>– </a:t>
            </a:r>
            <a:r>
              <a:rPr lang="ru-RU" sz="2800" dirty="0">
                <a:solidFill>
                  <a:schemeClr val="tx1"/>
                </a:solidFill>
              </a:rPr>
              <a:t>самая </a:t>
            </a:r>
            <a:r>
              <a:rPr lang="ru-RU" sz="2800" dirty="0" smtClean="0">
                <a:solidFill>
                  <a:schemeClr val="tx1"/>
                </a:solidFill>
              </a:rPr>
              <a:t>  близкая </a:t>
            </a:r>
            <a:r>
              <a:rPr lang="ru-RU" sz="2800" dirty="0">
                <a:solidFill>
                  <a:schemeClr val="tx1"/>
                </a:solidFill>
              </a:rPr>
              <a:t>к Солнцу планета и самая быстрая из них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178130" y="-469077"/>
            <a:ext cx="12275127" cy="7232074"/>
          </a:xfrm>
          <a:prstGeom prst="rect">
            <a:avLst/>
          </a:prstGeom>
        </p:spPr>
      </p:pic>
      <p:pic>
        <p:nvPicPr>
          <p:cNvPr id="6" name="Picture 2" descr="C:\Users\Dina\Desktop\Солнечная система\03a0e_b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848"/>
            <a:ext cx="8493145" cy="637758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55771" y="-335728"/>
            <a:ext cx="6741225" cy="35863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    Венера </a:t>
            </a:r>
            <a:r>
              <a:rPr lang="ru-RU" sz="2800" dirty="0" smtClean="0">
                <a:solidFill>
                  <a:schemeClr val="tx1"/>
                </a:solidFill>
              </a:rPr>
              <a:t>– эту планету называют сестрой Земли, но жить на ней нельзя. Воздух </a:t>
            </a:r>
            <a:r>
              <a:rPr lang="ru-RU" sz="2800" dirty="0">
                <a:solidFill>
                  <a:schemeClr val="tx1"/>
                </a:solidFill>
              </a:rPr>
              <a:t>Венеры непригоден для дыхания, а поверхность покрыта вулканами 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84519" y="368135"/>
            <a:ext cx="6804563" cy="35863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  </a:t>
            </a:r>
            <a:r>
              <a:rPr lang="ru-RU" sz="4400" b="1" dirty="0" smtClean="0">
                <a:solidFill>
                  <a:schemeClr val="tx1"/>
                </a:solidFill>
              </a:rPr>
              <a:t>Земля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4400" dirty="0">
                <a:solidFill>
                  <a:schemeClr val="tx1"/>
                </a:solidFill>
              </a:rPr>
              <a:t>– планета, </a:t>
            </a:r>
            <a:endParaRPr lang="ru-RU" sz="4400" dirty="0" smtClean="0">
              <a:solidFill>
                <a:schemeClr val="tx1"/>
              </a:solidFill>
            </a:endParaRPr>
          </a:p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на </a:t>
            </a:r>
            <a:r>
              <a:rPr lang="ru-RU" sz="4400" dirty="0">
                <a:solidFill>
                  <a:schemeClr val="tx1"/>
                </a:solidFill>
              </a:rPr>
              <a:t>которой мы живем</a:t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na\Desktop\Солнечная система\Earth_from_Space-10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4" y="0"/>
            <a:ext cx="6495803" cy="649580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pic>
        <p:nvPicPr>
          <p:cNvPr id="6" name="Picture 2" descr="C:\Users\Dina\Desktop\Солнечная система\oboik.ru_43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387" y="-219695"/>
            <a:ext cx="9598704" cy="75749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693226" y="3123210"/>
            <a:ext cx="6804563" cy="35863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Луна</a:t>
            </a: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вращается вокруг </a:t>
            </a:r>
            <a:r>
              <a:rPr lang="ru-RU" sz="2800" dirty="0" smtClean="0">
                <a:solidFill>
                  <a:schemeClr val="tx1"/>
                </a:solidFill>
              </a:rPr>
              <a:t>Земли. На ней нет воздуха и воды.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pic>
        <p:nvPicPr>
          <p:cNvPr id="6" name="Picture 2" descr="C:\Users\Dina\Desktop\Солнечная система\457522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3" y="-196165"/>
            <a:ext cx="6876256" cy="68762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940135" y="368135"/>
            <a:ext cx="7148947" cy="35863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    </a:t>
            </a:r>
            <a:r>
              <a:rPr lang="ru-RU" sz="3200" b="1" dirty="0">
                <a:solidFill>
                  <a:schemeClr val="tx1"/>
                </a:solidFill>
              </a:rPr>
              <a:t>Марс –</a:t>
            </a:r>
            <a:r>
              <a:rPr lang="ru-RU" sz="3200" dirty="0">
                <a:solidFill>
                  <a:schemeClr val="tx1"/>
                </a:solidFill>
              </a:rPr>
              <a:t> красная планета, также похожа на </a:t>
            </a:r>
            <a:r>
              <a:rPr lang="ru-RU" sz="3200" dirty="0" smtClean="0">
                <a:solidFill>
                  <a:schemeClr val="tx1"/>
                </a:solidFill>
              </a:rPr>
              <a:t>Землю. На </a:t>
            </a:r>
            <a:r>
              <a:rPr lang="ru-RU" sz="3200" dirty="0">
                <a:solidFill>
                  <a:schemeClr val="tx1"/>
                </a:solidFill>
              </a:rPr>
              <a:t>Марсе есть воздух, но дышать им </a:t>
            </a:r>
            <a:r>
              <a:rPr lang="ru-RU" sz="3200" dirty="0" smtClean="0">
                <a:solidFill>
                  <a:schemeClr val="tx1"/>
                </a:solidFill>
              </a:rPr>
              <a:t>нельзя.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pic>
        <p:nvPicPr>
          <p:cNvPr id="6" name="Picture 2" descr="C:\Users\Dina\Desktop\Солнечная система\Юпитер-и-земля-в-сравнен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39" y="-765960"/>
            <a:ext cx="11424062" cy="78080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-368136" y="475013"/>
            <a:ext cx="6804563" cy="35863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   </a:t>
            </a:r>
            <a:r>
              <a:rPr lang="ru-RU" sz="3200" b="1" dirty="0" smtClean="0">
                <a:solidFill>
                  <a:schemeClr val="tx1"/>
                </a:solidFill>
              </a:rPr>
              <a:t>Юпитер –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самая большая планета в Солнечной системе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" r="1" b="5582"/>
          <a:stretch/>
        </p:blipFill>
        <p:spPr>
          <a:xfrm>
            <a:off x="-83127" y="-374074"/>
            <a:ext cx="12275127" cy="7232074"/>
          </a:xfrm>
          <a:prstGeom prst="rect">
            <a:avLst/>
          </a:prstGeom>
        </p:spPr>
      </p:pic>
      <p:pic>
        <p:nvPicPr>
          <p:cNvPr id="6" name="Picture 2" descr="C:\Users\Dina\Desktop\Солнечная система\6368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052" y="-374074"/>
            <a:ext cx="8407729" cy="630579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284519" y="368135"/>
            <a:ext cx="6804563" cy="35863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     </a:t>
            </a:r>
            <a:r>
              <a:rPr lang="ru-RU" sz="4400" b="1" dirty="0">
                <a:solidFill>
                  <a:schemeClr val="tx1"/>
                </a:solidFill>
              </a:rPr>
              <a:t>Сатурн </a:t>
            </a:r>
            <a:r>
              <a:rPr lang="ru-RU" sz="4400" dirty="0">
                <a:solidFill>
                  <a:schemeClr val="tx1"/>
                </a:solidFill>
              </a:rPr>
              <a:t>– планета с кольцами 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Сатурна – это частички льда, камни и пыль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183</Words>
  <Application>Microsoft Office PowerPoint</Application>
  <PresentationFormat>Произвольный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House</cp:lastModifiedBy>
  <cp:revision>23</cp:revision>
  <dcterms:created xsi:type="dcterms:W3CDTF">2021-04-24T18:50:28Z</dcterms:created>
  <dcterms:modified xsi:type="dcterms:W3CDTF">2023-08-27T18:14:25Z</dcterms:modified>
</cp:coreProperties>
</file>