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70" r:id="rId12"/>
    <p:sldId id="268" r:id="rId13"/>
    <p:sldId id="269" r:id="rId14"/>
    <p:sldId id="271" r:id="rId15"/>
    <p:sldId id="265" r:id="rId16"/>
    <p:sldId id="274" r:id="rId17"/>
    <p:sldId id="275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86381" autoAdjust="0"/>
  </p:normalViewPr>
  <p:slideViewPr>
    <p:cSldViewPr snapToGrid="0">
      <p:cViewPr varScale="1">
        <p:scale>
          <a:sx n="62" d="100"/>
          <a:sy n="62" d="100"/>
        </p:scale>
        <p:origin x="162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76D2E-B5A4-4F38-9474-A14B3C23CDCA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9C82-18DF-4E5C-8DCD-9670E85C8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A%D1%82%D1%91%D1%80" TargetMode="External"/><Relationship Id="rId3" Type="http://schemas.openxmlformats.org/officeDocument/2006/relationships/hyperlink" Target="https://ru.wikipedia.org/wiki/%D0%A1%D0%B8%D0%BC%D0%B2%D0%BE%D0%BB" TargetMode="External"/><Relationship Id="rId7" Type="http://schemas.openxmlformats.org/officeDocument/2006/relationships/hyperlink" Target="https://ru.wikipedia.org/wiki/%D0%93%D1%80%D0%B5%D1%86%D0%B8%D1%8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E%D0%BB%D0%B8%D0%BC%D0%BF%D0%B8%D1%8F" TargetMode="External"/><Relationship Id="rId11" Type="http://schemas.openxmlformats.org/officeDocument/2006/relationships/hyperlink" Target="https://ru.wikipedia.org/wiki/%D0%A1%D0%BE%D0%BB%D0%BD%D1%86%D0%B5" TargetMode="External"/><Relationship Id="rId5" Type="http://schemas.openxmlformats.org/officeDocument/2006/relationships/hyperlink" Target="https://ru.wikipedia.org/wiki/%D0%9E%D0%B3%D0%BE%D0%BD%D1%8C" TargetMode="External"/><Relationship Id="rId10" Type="http://schemas.openxmlformats.org/officeDocument/2006/relationships/hyperlink" Target="https://ru.wikipedia.org/wiki/%D0%9F%D0%B0%D1%80%D0%B0%D0%B1%D0%BE%D0%BB%D0%B0" TargetMode="External"/><Relationship Id="rId4" Type="http://schemas.openxmlformats.org/officeDocument/2006/relationships/hyperlink" Target="https://ru.wikipedia.org/wiki/%D0%9E%D0%BB%D0%B8%D0%BC%D0%BF%D0%B8%D0%B9%D1%81%D0%BA%D0%B8%D0%B5_%D0%B8%D0%B3%D1%80%D1%8B" TargetMode="External"/><Relationship Id="rId9" Type="http://schemas.openxmlformats.org/officeDocument/2006/relationships/hyperlink" Target="https://ru.wikipedia.org/wiki/%D0%96%D1%80%D0%B5%D1%86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Презентация для занятия по ознакомлению с окружающим миром  в подготовительной к школе группе №6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«Спорт»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Подготовила: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МАДОУ Д/С №1 г. Белореченска</a:t>
            </a:r>
          </a:p>
          <a:p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Хайриева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В.В.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86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Олимпийский  девиз</a:t>
            </a:r>
            <a:r>
              <a:rPr lang="ru-RU" sz="1200" b="1" kern="1200" baseline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сильнее» Во время открытия Олимпийских игр один из выдающихся спортсменов страны-хозяйки произносит речь от имени всех участников Игр.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97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Олимпийский талисман — часть олимпийской символики. Миссия олимпийского талисмана — «отразить дух страны-хозяйки игр, принести удачу спортсменам и накалить праздничную атмосферу». Чаще всего олимпийский талисман изображается в виде животного, наиболее популярного в стране, принимающей спортсменов, или в виде анимированного выдуманного существа. Талисман , прежде всего, отражает дух того города, где будут проводиться Олимпийские игры. </a:t>
            </a:r>
            <a:endParaRPr lang="ru-RU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Летние Олимпийские игры  1980 года в Москве (СССР) Полное имя талисмана Олимпиады-80 — Медвежонок Миша Бурый медведь является символом России, поэтому его выбрали в качестве официального талисмана Игр в Москве.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4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Талисманы Олимпийских игр (официальные) Зимние Олимпийские игры 2014 Сочи Леопард, Белый медведь и Зайка 26 февраля, Москва, Россия – по итогам выборов, завершившихся в прямом эфире шоу «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Талисмания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Сочи 2014.Финал» на Первом канале, талисманами Олимпийских Игр в Сочи стали: Зайка, Белый мишка и Леопард. Символами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 стали Лучик и Снежинка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91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Существуют Зимние и летние олимпийские игры. В программу современных Олимпийских игр входят 28 летних и 7 зимних видов спорта.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2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Спортсмены инвалиды, спортсмены с ограниченными возможностями участвуют в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6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Победители располагаются на подиуме в соответствии с завоеванными местами. Поднимаются флаги стран, представителями которых являются победители. Играется гимн страны, представителем которой является обладатель золотой медали. . ОЛИПИЙСКИЕ МЕДАЛИ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27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Летние Олимпийские виды спорта.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и художественная гимнастика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Баскетбол,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i="1" dirty="0" smtClean="0"/>
              <a:t>Большой теннис,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dirty="0" smtClean="0"/>
              <a:t>Плавание, конный спорт и другие.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Летние олимпийские виды</a:t>
            </a:r>
            <a:r>
              <a:rPr lang="ru-RU" baseline="0" dirty="0" smtClean="0"/>
              <a:t> 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4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Зимние Олимпийские виды спорта.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Фигурное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лыжный спорт, сноуборд, конькобежный спорт и другие зимние спортивные игры.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7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Спортсмены тренируются в день по 4 часа , для того чтобы выступать на соревнованиях. Кроме олимпийских</a:t>
            </a:r>
            <a:r>
              <a:rPr lang="ru-RU" sz="1200" baseline="0" dirty="0" smtClean="0"/>
              <a:t> игр существуют и другие в</a:t>
            </a:r>
            <a:r>
              <a:rPr lang="ru-RU" dirty="0" smtClean="0"/>
              <a:t>иды соревнований: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Городские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Межрайонные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Мировые (Чемпионат Мира)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Европейские (Чемпионат Европы)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Любые соревнования судят судьи .Их количество зависит от вида спорта и типа соревнования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71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Питание спортсменов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5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Давным-давно, на горе Олимп жили были боги. Стало им скучно, и решили они создать человека и заселить планету Земля. А затем придумали для людей разного рода состязания. 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несколько легенд, рассказывающих о том, как впервые были проведены Олимпийские игры. Одна из них говорит о том, что Зевс победил в честном поединке кровожадного и беспощадного бога Кроноса, который являлся его отцом. И в честь этого события Зевс повелел проводить спортивные игры, которые, (по месту где они устраивались и получили название Олимпийские).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98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пожелаем нашим Российским спортсменам много Олимпийских медалей. А вам ребята подрастать и заниматься спортом, чтобы попасть на Олимпийские игры!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Зевс-царь богов и 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0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Родиной Олимпийских игр является Древняя Греция, а именно почитаемое греками святилище Олимпия. Официально первые Олимпийские игры состоялись в 776 году до нашей эры.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4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 на стадион в Древней Олимпии. Олимпийские игры проводятся один раз в четыре года. Участниками Олимпийских игр могли быть только свободные мужчины, коренные греки. Женщинам под страхом смертной казни запрещалось даже находиться на стадионе. Для них проводились свои игры- посвященные богине Гере. Во время проведения Олимпийских игр прекращались на всей территории Греции все распри и войны. Никто не имел права вступить на олимпийский стадион с оружием.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4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же всё-таки такое «Олимпиада» и «Олимпийские игры»? Олимпийские игры – это к</a:t>
            </a:r>
            <a:r>
              <a:rPr lang="ru-RU" dirty="0" smtClean="0"/>
              <a:t>рупнейшие международные комплексные</a:t>
            </a:r>
            <a:r>
              <a:rPr lang="ru-RU" baseline="0" dirty="0" smtClean="0"/>
              <a:t> </a:t>
            </a:r>
            <a:r>
              <a:rPr lang="ru-RU" dirty="0" smtClean="0"/>
              <a:t>спортивные соревнования современности,</a:t>
            </a:r>
            <a:r>
              <a:rPr lang="ru-RU" baseline="0" dirty="0" smtClean="0"/>
              <a:t> </a:t>
            </a:r>
            <a:r>
              <a:rPr lang="ru-RU" dirty="0" smtClean="0"/>
              <a:t>которые проводятся каждые четыре года.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 в 4 года зажигается олимпийский огонь, чтобы открыть Олимпийские игры в одной из стран нашей планеты. В соревнованиях принимают участие спортсмены пяти континентов: Европа, Азия, Африка, Америка и Австралия.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4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Зажжение Олимпийского огня.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7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Огонь над Олимпийским стадионом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 время выглядит так.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Олимпийский огонь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один из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Символ"/>
              </a:rPr>
              <a:t>символов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Олимпийские игры"/>
              </a:rPr>
              <a:t>Олимпийских игр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Огонь"/>
              </a:rPr>
              <a:t>огонь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возжигают в городе проведения Игр во время их открытия, и он горит непрерывно до их окончания. Обычно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возжигание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огня доверяют известному человеку, чаще всего спортсмену, хотя бывают и исключения. Быть избранным для проведения этой церемонии считается большой честью. В настоящее время олимпийский огонь возжигают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Олимпия"/>
              </a:rPr>
              <a:t>Олимпии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Греция"/>
              </a:rPr>
              <a:t>Греция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за несколько месяцев до открытия игр. Одиннадцать женщин, в основном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Актёр"/>
              </a:rPr>
              <a:t>актрисы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изображающие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Жрец"/>
              </a:rPr>
              <a:t>жриц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проводят церемонию, в ходе которой верховная жрица возжигает огонь с помощью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Парабола"/>
              </a:rPr>
              <a:t>специального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зеркала, фокусирующего лучи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Солнце"/>
              </a:rPr>
              <a:t>Солнца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Затем этот огонь доставляют в город, проводящий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Олимпийские игры"/>
              </a:rPr>
              <a:t>Олимпийские игры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Обычно используют факел, который несут бегуны, передавая его друг другу по эстафете.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0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одним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имволом Олимпиады приняли пять сплетённых разноцветных колец, которые обозначают дружбу между народами, живущими на этих континентах. Синий-Европа, Чёрный-Африка, Красный-Америка, Жёлтый-Азия, Зелёный-Австралия. Олимпийский флаг-официальный флаг олимпийских игр, сделан из белого шёлкового полотна с вышивкой из 5 колец. Белый цвет -это мир во время спортивных игр.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9C82-18DF-4E5C-8DCD-9670E85C8E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5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4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4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1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3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6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5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5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4EF9-0C4A-4333-8D07-DAAA90806942}" type="datetimeFigureOut">
              <a:rPr lang="ru-RU" smtClean="0"/>
              <a:t>ср 06.01.21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79A-8325-4196-8361-5CCA29DA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.png"/><Relationship Id="rId5" Type="http://schemas.openxmlformats.org/officeDocument/2006/relationships/image" Target="../media/image31.jpeg"/><Relationship Id="rId15" Type="http://schemas.openxmlformats.org/officeDocument/2006/relationships/image" Target="../media/image40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-70231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2286" y="2001837"/>
            <a:ext cx="7075714" cy="1508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5286" y="3509962"/>
            <a:ext cx="5932715" cy="1747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rnoe.com/uploads/posts/2017-03/1490122899_s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39" y="312661"/>
            <a:ext cx="9204122" cy="616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45447" y="1531120"/>
            <a:ext cx="5474975" cy="26810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727" y="1632506"/>
            <a:ext cx="547497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Презентация для занятия по ознакомлению с окружающим миром  в подготовительной к школе группе №6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«Спорт»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Подготовила: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МАДОУ Д/С №1 г. Белореченска</a:t>
            </a:r>
          </a:p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Хайриева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В.В. </a:t>
            </a:r>
          </a:p>
          <a:p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8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5286" y="3866912"/>
            <a:ext cx="2667049" cy="11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8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4" descr="F:\картинки\клипарт\7a7cdf15de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840" y="1373690"/>
            <a:ext cx="51752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47948" y="208586"/>
            <a:ext cx="771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  <a:endParaRPr lang="ru-RU" sz="3600" dirty="0"/>
          </a:p>
        </p:txBody>
      </p:sp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08294"/>
            <a:ext cx="4319644" cy="180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https://fs01.urokinachalki.ru/e/002d4a-0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2301" r="12799" b="4691"/>
          <a:stretch/>
        </p:blipFill>
        <p:spPr bwMode="auto">
          <a:xfrm>
            <a:off x="2955073" y="122662"/>
            <a:ext cx="7917366" cy="63784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629" y="313574"/>
            <a:ext cx="3000277" cy="125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0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1" descr="D:\мои документы\олимпиада\big_2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991" y="1179590"/>
            <a:ext cx="6245109" cy="33701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https://im0-tub-ru.yandex.net/i?id=0581f501d5898b0e9dd7bc297b5f1c81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5" y="2211021"/>
            <a:ext cx="3346944" cy="23386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мои документы\soc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1922" y="2456658"/>
            <a:ext cx="2398471" cy="43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0982" y="771873"/>
            <a:ext cx="4534485" cy="189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5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Содержимое 11" descr="ЗИМНИ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2522" y="1293542"/>
            <a:ext cx="5028562" cy="39398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post-2-127926520015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044" y="1293543"/>
            <a:ext cx="4784223" cy="3806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522450" y="479502"/>
            <a:ext cx="266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90940" y="510279"/>
            <a:ext cx="1912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Летние</a:t>
            </a:r>
          </a:p>
        </p:txBody>
      </p:sp>
      <p:pic>
        <p:nvPicPr>
          <p:cNvPr id="8" name="Picture 3" descr="C:\Users\Ольга\Desktop\olimpiad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837" y="776794"/>
            <a:ext cx="2626106" cy="10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6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508" y="450927"/>
            <a:ext cx="4427518" cy="184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mg11.nnm.ru/6/6/0/8/f/10a49b3935348e74141a434b13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1026" y="1070517"/>
            <a:ext cx="6621336" cy="45563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629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355" y="406322"/>
            <a:ext cx="3056035" cy="12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мои документы\олимпиада\Trophy-on-Winning-Podium-by-digitalar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4683" y="-31363"/>
            <a:ext cx="5484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0080703dasdasmas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457" y="1792331"/>
            <a:ext cx="4727420" cy="4727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639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355" y="406322"/>
            <a:ext cx="3056035" cy="12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ds04.infourok.ru/uploads/ex/0579/000c3a78-284ef5b4/img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5" y="-70232"/>
            <a:ext cx="11240428" cy="68580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5" descr="179052_goluboj_sinij_svetlyj_2560x1600_(www.GdeFon.ru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714375"/>
            <a:ext cx="6786563" cy="9286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Зимние Олимпийские виды спорта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2772" name="Picture 2" descr="C:\Documents and Settings\Julya\Рабочий стол\Новая папка (4)\12992_rTEs96H6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89" y="4500564"/>
            <a:ext cx="20716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Documents and Settings\Julya\Рабочий стол\Новая папка (4)\353aa97c4fc689e998d7c7f415333f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1" y="2928939"/>
            <a:ext cx="19288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:\Documents and Settings\Julya\Рабочий стол\Новая папка (4)\3403821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1438" y="1500188"/>
            <a:ext cx="2214562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C:\Documents and Settings\Julya\Рабочий стол\Новая папка (4)\2397807-saneczk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1564" y="5000626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C:\Documents and Settings\Julya\Рабочий стол\Новая папка (4)\3b50b3f0b7b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7189" y="3402013"/>
            <a:ext cx="20716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7" descr="C:\Documents and Settings\Julya\Рабочий стол\Новая папка (4)\hu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9751" y="1357314"/>
            <a:ext cx="19288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8" descr="C:\Documents and Settings\Julya\Рабочий стол\Новая папка (4)\olimpiada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1939" y="5143500"/>
            <a:ext cx="2262187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" descr="C:\Users\Ольга\Desktop\olimpiada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10563" y="428625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6" descr="C:\Documents and Settings\Julya\Рабочий стол\Новая папка (4)\29698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81750" y="3214689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5" descr="C:\Documents and Settings\Julya\Рабочий стол\Новая папка (4)\img2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39189" y="1571626"/>
            <a:ext cx="178593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Рисунок 14" descr="9210913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67438" y="1571626"/>
            <a:ext cx="25193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9" descr="C:\Documents and Settings\Julya\Рабочий стол\Новая папка (4)\4900_0760816762565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67689" y="3500438"/>
            <a:ext cx="22955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2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92" y="450928"/>
            <a:ext cx="4454257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go3.imgsmail.ru/imgpreview?key=http%3A//img-fotki.yandex.ru/get/4122/47375343.4/0_d17a9_bf290f20_L.jpg&amp;mb=imgdb_preview_9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97" y="2810108"/>
            <a:ext cx="4707073" cy="31316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o4.imgsmail.ru/imgpreview?key=http%3A//olymp2012.rambler.ru/images/document/2012/08/03/1343977097_73775.jpg&amp;mb=imgdb_preview_2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37" y="603486"/>
            <a:ext cx="4572000" cy="3820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92" y="450928"/>
            <a:ext cx="4454257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go3.imgsmail.ru/imgpreview?key=http%3A//body-training.ru/uploads/posts/2010-07/1278273784_balansirovannoe-pitanie.jpg&amp;mb=imgdb_preview_10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759230"/>
            <a:ext cx="3842989" cy="31167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go2.imgsmail.ru/imgpreview?key=http%3A//dietaprosto.ru/uploads/241.jpg&amp;mb=imgdb_preview_6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52" y="1055310"/>
            <a:ext cx="4653892" cy="4653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2286" y="2001837"/>
            <a:ext cx="7075714" cy="1508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5286" y="3509962"/>
            <a:ext cx="5932715" cy="1747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598"/>
          <a:stretch/>
        </p:blipFill>
        <p:spPr>
          <a:xfrm>
            <a:off x="2523988" y="57874"/>
            <a:ext cx="9212309" cy="6672020"/>
          </a:xfrm>
          <a:prstGeom prst="ellipse">
            <a:avLst/>
          </a:prstGeom>
        </p:spPr>
      </p:pic>
      <p:pic>
        <p:nvPicPr>
          <p:cNvPr id="7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6327" y="384021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3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https://www.sovsport.ru/data/sovsport/upload/2000-01/10/images-3762-1538226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41376"/>
            <a:ext cx="9042384" cy="6045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599" y="239055"/>
            <a:ext cx="4454257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6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-457689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5585" b="1579"/>
          <a:stretch/>
        </p:blipFill>
        <p:spPr>
          <a:xfrm>
            <a:off x="7130143" y="305422"/>
            <a:ext cx="4809642" cy="4537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8" name="Picture 2" descr="Скульптура Зевса в Олимпи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2111" r="55970" b="25347"/>
          <a:stretch/>
        </p:blipFill>
        <p:spPr bwMode="auto">
          <a:xfrm>
            <a:off x="2987853" y="-132136"/>
            <a:ext cx="3890075" cy="4974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3" descr="C:\Users\Ольга\Desktop\olimpiad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112" y="473230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4" name="Picture 2" descr="Древняя Олимп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563" r="39668" b="41393"/>
          <a:stretch/>
        </p:blipFill>
        <p:spPr bwMode="auto">
          <a:xfrm>
            <a:off x="5724179" y="1779271"/>
            <a:ext cx="6400799" cy="4627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9" y="170481"/>
            <a:ext cx="5225017" cy="3922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5686" y="1120269"/>
            <a:ext cx="2696986" cy="11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3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06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https://img.tourister.ru/files/1/2/9/7/9/9/5/5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78" y="1592943"/>
            <a:ext cx="7418522" cy="4945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2" name="Picture 4" descr="https://cf.ppt-online.org/files1/slide/x/Xok5fSTsOCMUc7aGQ8y9HwieZvgK4m31JFYVAnLBz/slide-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23415" r="53687" b="36788"/>
          <a:stretch/>
        </p:blipFill>
        <p:spPr bwMode="auto">
          <a:xfrm>
            <a:off x="153586" y="271774"/>
            <a:ext cx="5734373" cy="42952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9088" y="503734"/>
            <a:ext cx="205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8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08" y="472209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https://lh4.googleusercontent.com/proxy/sapDrZVFuvdWPcr0VStGl6II43WPmTWYRLbOfOxNhpDVWl7g3kNsDQHuW_JhwzgZO87IklcH9ARFkARs16LYQXrGUN4j_t0gIpbex6KpIpk4rKkz9GVP_II=s0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127"/>
            <a:ext cx="6420818" cy="4276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mpote.slate.com/images/e1b58544-f78e-4a43-9332-08f82ea520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97" y="2509103"/>
            <a:ext cx="6094653" cy="43488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7524" y="1966662"/>
            <a:ext cx="2632288" cy="10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4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Зажжение Олимпийского ог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10239" r="59027" b="19524"/>
          <a:stretch/>
        </p:blipFill>
        <p:spPr bwMode="auto">
          <a:xfrm>
            <a:off x="7732337" y="1690008"/>
            <a:ext cx="3445328" cy="4816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ажжение Олимпийского ог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6" t="3700" r="1523" b="44633"/>
          <a:stretch/>
        </p:blipFill>
        <p:spPr bwMode="auto">
          <a:xfrm>
            <a:off x="1583871" y="555171"/>
            <a:ext cx="5029200" cy="3543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55001" y="278780"/>
            <a:ext cx="2542430" cy="106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2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7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2" name="Picture 2" descr="Огонь над Олимпийским стадионо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4176" r="26344" b="23681"/>
          <a:stretch/>
        </p:blipFill>
        <p:spPr bwMode="auto">
          <a:xfrm>
            <a:off x="6515858" y="342899"/>
            <a:ext cx="4784272" cy="4947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http://s4.fotokto.ru/photo/full/101/10103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8" y="342899"/>
            <a:ext cx="5529943" cy="4147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https://img-fotki.yandex.ru/get/9826/3199755.3f/0_973df_ddef2ec9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39" y="3879990"/>
            <a:ext cx="4231404" cy="2820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Ольга\Desktop\olimpiad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0436" y="802888"/>
            <a:ext cx="2479207" cy="10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022/0012b149-fd196263/hello_html_m5ae19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32"/>
            <a:ext cx="12296931" cy="692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65" y="1026594"/>
            <a:ext cx="8106829" cy="44457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036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771</Words>
  <Application>Microsoft Office PowerPoint</Application>
  <PresentationFormat>Широкоэкранный</PresentationFormat>
  <Paragraphs>75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Олимпийские виды спорта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2020-11-22T18:54:40Z</dcterms:created>
  <dcterms:modified xsi:type="dcterms:W3CDTF">2021-01-06T12:52:24Z</dcterms:modified>
</cp:coreProperties>
</file>