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3748-4534-4CFD-859C-EDDC140FDA7C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7302-252B-46EA-A898-24AA240241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0cc/00068cf3-62c1d6a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vsthemes.org/uploads/posts/2018-01/1582030986_moscow_vsthemes_ru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1d/000c8a3c-cc301071/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17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rasnoperekopsk.crimealib.ru/wp-content/uploads/2020/06/1-131.jpg"/>
          <p:cNvPicPr>
            <a:picLocks noChangeAspect="1" noChangeArrowheads="1"/>
          </p:cNvPicPr>
          <p:nvPr/>
        </p:nvPicPr>
        <p:blipFill>
          <a:blip r:embed="rId2" cstate="print"/>
          <a:srcRect l="12246"/>
          <a:stretch>
            <a:fillRect/>
          </a:stretch>
        </p:blipFill>
        <p:spPr bwMode="auto">
          <a:xfrm>
            <a:off x="179512" y="-17590"/>
            <a:ext cx="8532440" cy="6875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0.wp.com/museum.net.ru/wp-content/uploads/2020/10/%D0%9B%D0%B0%D0%BF%D1%82%D0%B8-scaled.jpg?fit=2560%2C1707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635" cy="3433094"/>
          </a:xfrm>
          <a:prstGeom prst="rect">
            <a:avLst/>
          </a:prstGeom>
          <a:noFill/>
        </p:spPr>
      </p:pic>
      <p:pic>
        <p:nvPicPr>
          <p:cNvPr id="16388" name="Picture 4" descr="https://hohloma152.ru/uploads/s/k/y/c/kycn3ldfvgwo/img/JMUSRU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0"/>
            <a:ext cx="2651626" cy="3384376"/>
          </a:xfrm>
          <a:prstGeom prst="rect">
            <a:avLst/>
          </a:prstGeom>
          <a:noFill/>
        </p:spPr>
      </p:pic>
      <p:sp>
        <p:nvSpPr>
          <p:cNvPr id="16392" name="AutoShape 8" descr="https://pguards.ru/upload/iblock/08a/08a25c389f50d2c18f04a50f4b1e5f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b1.culture.ru/c/645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62544" cy="3284984"/>
          </a:xfrm>
          <a:prstGeom prst="rect">
            <a:avLst/>
          </a:prstGeom>
          <a:noFill/>
        </p:spPr>
      </p:pic>
      <p:pic>
        <p:nvPicPr>
          <p:cNvPr id="16396" name="Picture 12" descr="https://propovyazki.ru/wp-content/uploads/dec_044-720x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473623"/>
            <a:ext cx="3384376" cy="3384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ds04.infourok.ru/uploads/ex/0e05/000578bc-0a487e1e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1.cap.ru/www20/galatr/news/2020/11/05/cfbbdabc-9e0b-458a-9a61-5d848caa7de5/pechj.jpeg"/>
          <p:cNvPicPr>
            <a:picLocks noChangeAspect="1" noChangeArrowheads="1"/>
          </p:cNvPicPr>
          <p:nvPr/>
        </p:nvPicPr>
        <p:blipFill>
          <a:blip r:embed="rId2" cstate="print"/>
          <a:srcRect l="17613" t="9667" r="23675" b="6096"/>
          <a:stretch>
            <a:fillRect/>
          </a:stretch>
        </p:blipFill>
        <p:spPr bwMode="auto">
          <a:xfrm>
            <a:off x="0" y="188640"/>
            <a:ext cx="4104456" cy="4172864"/>
          </a:xfrm>
          <a:prstGeom prst="rect">
            <a:avLst/>
          </a:prstGeom>
          <a:noFill/>
        </p:spPr>
      </p:pic>
      <p:pic>
        <p:nvPicPr>
          <p:cNvPr id="18434" name="Picture 2" descr="https://optgoods.ru/uploads/shop/products/large/2035124dfd6cc3cd5d81e874c67a9ebe3afd2.jpg"/>
          <p:cNvPicPr>
            <a:picLocks noChangeAspect="1" noChangeArrowheads="1"/>
          </p:cNvPicPr>
          <p:nvPr/>
        </p:nvPicPr>
        <p:blipFill>
          <a:blip r:embed="rId3" cstate="print"/>
          <a:srcRect l="15841" t="3393" r="15138" b="5002"/>
          <a:stretch>
            <a:fillRect/>
          </a:stretch>
        </p:blipFill>
        <p:spPr bwMode="auto">
          <a:xfrm>
            <a:off x="4860032" y="0"/>
            <a:ext cx="3904434" cy="3456384"/>
          </a:xfrm>
          <a:prstGeom prst="rect">
            <a:avLst/>
          </a:prstGeom>
          <a:noFill/>
        </p:spPr>
      </p:pic>
      <p:sp>
        <p:nvSpPr>
          <p:cNvPr id="18436" name="AutoShape 4" descr="https://img.bizorg.su/goods/268/344/26834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st2.depositphotos.com/1393398/6172/i/950/depositphotos_61723697-stock-photo-bagels-on-rope-isolated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49016"/>
            <a:ext cx="3608983" cy="360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culture.ru/storage/images/8f84b302c0e50c724be40ed4f17d18c7/c6fa5d90c09b90d84ccb8137e19299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Lilia</dc:creator>
  <cp:lastModifiedBy>Lilia</cp:lastModifiedBy>
  <cp:revision>5</cp:revision>
  <dcterms:created xsi:type="dcterms:W3CDTF">2021-06-07T15:56:17Z</dcterms:created>
  <dcterms:modified xsi:type="dcterms:W3CDTF">2021-06-07T16:44:27Z</dcterms:modified>
</cp:coreProperties>
</file>