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7445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485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739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38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10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04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589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888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9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088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334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3B4F6-53A9-4C61-A1E4-3D9978D6CB6E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87F7-C086-433F-A84C-945745300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081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microsoft.com/office/2007/relationships/hdphoto" Target="../media/hdphoto4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6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48.wdp"/><Relationship Id="rId4" Type="http://schemas.openxmlformats.org/officeDocument/2006/relationships/image" Target="../media/image2.jpe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7.wdp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microsoft.com/office/2007/relationships/hdphoto" Target="../media/hdphoto6.wdp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2.png"/><Relationship Id="rId18" Type="http://schemas.microsoft.com/office/2007/relationships/hdphoto" Target="../media/hdphoto17.wdp"/><Relationship Id="rId3" Type="http://schemas.openxmlformats.org/officeDocument/2006/relationships/audio" Target="../media/audio3.wav"/><Relationship Id="rId21" Type="http://schemas.openxmlformats.org/officeDocument/2006/relationships/slide" Target="slide6.xml"/><Relationship Id="rId7" Type="http://schemas.openxmlformats.org/officeDocument/2006/relationships/image" Target="../media/image19.png"/><Relationship Id="rId12" Type="http://schemas.microsoft.com/office/2007/relationships/hdphoto" Target="../media/hdphoto14.wdp"/><Relationship Id="rId17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13.wdp"/><Relationship Id="rId19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20.png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microsoft.com/office/2007/relationships/hdphoto" Target="../media/hdphoto2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openxmlformats.org/officeDocument/2006/relationships/slide" Target="slide7.xml"/><Relationship Id="rId10" Type="http://schemas.microsoft.com/office/2007/relationships/hdphoto" Target="../media/hdphoto19.wdp"/><Relationship Id="rId4" Type="http://schemas.openxmlformats.org/officeDocument/2006/relationships/image" Target="../media/image2.jpeg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7.png"/><Relationship Id="rId18" Type="http://schemas.microsoft.com/office/2007/relationships/hdphoto" Target="../media/hdphoto28.wdp"/><Relationship Id="rId3" Type="http://schemas.openxmlformats.org/officeDocument/2006/relationships/audio" Target="../media/audio3.wav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microsoft.com/office/2007/relationships/hdphoto" Target="../media/hdphoto25.wdp"/><Relationship Id="rId17" Type="http://schemas.openxmlformats.org/officeDocument/2006/relationships/image" Target="../media/image39.png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microsoft.com/office/2007/relationships/hdphoto" Target="../media/hdphoto27.wdp"/><Relationship Id="rId20" Type="http://schemas.microsoft.com/office/2007/relationships/hdphoto" Target="../media/hdphoto2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36.png"/><Relationship Id="rId24" Type="http://schemas.microsoft.com/office/2007/relationships/hdphoto" Target="../media/hdphoto31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10" Type="http://schemas.microsoft.com/office/2007/relationships/hdphoto" Target="../media/hdphoto24.wdp"/><Relationship Id="rId19" Type="http://schemas.openxmlformats.org/officeDocument/2006/relationships/image" Target="../media/image40.png"/><Relationship Id="rId4" Type="http://schemas.openxmlformats.org/officeDocument/2006/relationships/image" Target="../media/image2.jpeg"/><Relationship Id="rId9" Type="http://schemas.openxmlformats.org/officeDocument/2006/relationships/image" Target="../media/image35.png"/><Relationship Id="rId14" Type="http://schemas.microsoft.com/office/2007/relationships/hdphoto" Target="../media/hdphoto26.wdp"/><Relationship Id="rId22" Type="http://schemas.microsoft.com/office/2007/relationships/hdphoto" Target="../media/hdphoto3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6.wdp"/><Relationship Id="rId18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microsoft.com/office/2007/relationships/hdphoto" Target="../media/hdphoto33.wdp"/><Relationship Id="rId12" Type="http://schemas.openxmlformats.org/officeDocument/2006/relationships/image" Target="../media/image48.png"/><Relationship Id="rId17" Type="http://schemas.microsoft.com/office/2007/relationships/hdphoto" Target="../media/hdphoto38.wdp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5" Type="http://schemas.microsoft.com/office/2007/relationships/hdphoto" Target="../media/hdphoto37.wdp"/><Relationship Id="rId10" Type="http://schemas.openxmlformats.org/officeDocument/2006/relationships/image" Target="../media/image47.png"/><Relationship Id="rId19" Type="http://schemas.microsoft.com/office/2007/relationships/hdphoto" Target="../media/hdphoto39.wdp"/><Relationship Id="rId4" Type="http://schemas.openxmlformats.org/officeDocument/2006/relationships/image" Target="../media/image44.png"/><Relationship Id="rId9" Type="http://schemas.microsoft.com/office/2007/relationships/hdphoto" Target="../media/hdphoto34.wdp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microsoft.com/office/2007/relationships/hdphoto" Target="../media/hdphoto43.wdp"/><Relationship Id="rId17" Type="http://schemas.openxmlformats.org/officeDocument/2006/relationships/slide" Target="slide10.xml"/><Relationship Id="rId2" Type="http://schemas.openxmlformats.org/officeDocument/2006/relationships/audio" Target="../media/audio2.wav"/><Relationship Id="rId16" Type="http://schemas.microsoft.com/office/2007/relationships/hdphoto" Target="../media/hdphoto4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microsoft.com/office/2007/relationships/hdphoto" Target="../media/hdphoto42.wdp"/><Relationship Id="rId4" Type="http://schemas.openxmlformats.org/officeDocument/2006/relationships/image" Target="../media/image2.jpeg"/><Relationship Id="rId9" Type="http://schemas.openxmlformats.org/officeDocument/2006/relationships/image" Target="../media/image54.png"/><Relationship Id="rId14" Type="http://schemas.microsoft.com/office/2007/relationships/hdphoto" Target="../media/hdphoto4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4122" y="2492896"/>
            <a:ext cx="64031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Интерактивная игра </a:t>
            </a:r>
            <a:br>
              <a:rPr lang="ru-RU" sz="5400" b="1" dirty="0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«Осень»</a:t>
            </a:r>
            <a:endParaRPr lang="ru-RU" sz="5400" b="1" dirty="0">
              <a:ln w="11430">
                <a:solidFill>
                  <a:schemeClr val="tx1">
                    <a:lumMod val="85000"/>
                    <a:lumOff val="1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9841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8437734" y="111809"/>
            <a:ext cx="706266" cy="576064"/>
          </a:xfrm>
          <a:prstGeom prst="actionButtonBlan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х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637" y="205510"/>
            <a:ext cx="86070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Какие животные  меняют окраску меха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056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288025"/>
            <a:ext cx="3934192" cy="2212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89986" l="1442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9305" y="3449580"/>
            <a:ext cx="4358593" cy="3264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94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3501008"/>
            <a:ext cx="2581856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2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37" y="497898"/>
            <a:ext cx="2780118" cy="335699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rId13" action="ppaction://hlinksldjump" highlightClick="1"/>
          </p:cNvPr>
          <p:cNvSpPr/>
          <p:nvPr/>
        </p:nvSpPr>
        <p:spPr>
          <a:xfrm>
            <a:off x="8121502" y="6281984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70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8240592" y="6365751"/>
            <a:ext cx="900000" cy="432000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74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5768" y="1209908"/>
            <a:ext cx="56485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Цель игры: </a:t>
            </a:r>
            <a:r>
              <a:rPr lang="ru-RU" dirty="0" smtClean="0"/>
              <a:t>Расширить </a:t>
            </a:r>
            <a:r>
              <a:rPr lang="ru-RU" dirty="0"/>
              <a:t>знание детей об осени</a:t>
            </a:r>
          </a:p>
          <a:p>
            <a:pPr algn="ctr"/>
            <a:r>
              <a:rPr lang="ru-RU" b="1" dirty="0"/>
              <a:t>Задачи:</a:t>
            </a:r>
            <a:endParaRPr lang="ru-RU" dirty="0"/>
          </a:p>
          <a:p>
            <a:pPr algn="ctr"/>
            <a:r>
              <a:rPr lang="ru-RU" dirty="0"/>
              <a:t>Закрепить знание о временах года</a:t>
            </a:r>
          </a:p>
          <a:p>
            <a:pPr algn="ctr"/>
            <a:r>
              <a:rPr lang="ru-RU" dirty="0"/>
              <a:t>Закрепить знание о деревьях</a:t>
            </a:r>
          </a:p>
          <a:p>
            <a:pPr algn="ctr"/>
            <a:r>
              <a:rPr lang="ru-RU" dirty="0"/>
              <a:t>Закрепить навык образования прилагательных из существительных</a:t>
            </a:r>
          </a:p>
          <a:p>
            <a:pPr algn="ctr"/>
            <a:r>
              <a:rPr lang="ru-RU" dirty="0"/>
              <a:t>Учить называть приметы осени, изменения в природе, используя образные слова и выражения</a:t>
            </a:r>
          </a:p>
          <a:p>
            <a:pPr algn="ctr"/>
            <a:r>
              <a:rPr lang="ru-RU" dirty="0"/>
              <a:t>Закрепить умение устанавливать связь между признаками в природе</a:t>
            </a:r>
          </a:p>
          <a:p>
            <a:pPr algn="ctr"/>
            <a:r>
              <a:rPr lang="ru-RU" dirty="0"/>
              <a:t>Активизировать и расширять словарь детей</a:t>
            </a:r>
          </a:p>
          <a:p>
            <a:pPr algn="ctr"/>
            <a:r>
              <a:rPr lang="ru-RU" dirty="0"/>
              <a:t>Продолжать развивать внимание</a:t>
            </a:r>
            <a:r>
              <a:rPr lang="ru-RU" dirty="0" smtClean="0"/>
              <a:t>,  мышление</a:t>
            </a:r>
            <a:r>
              <a:rPr lang="ru-RU" dirty="0"/>
              <a:t>, память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000" l="0" r="100000">
                        <a14:foregroundMark x1="68026" y1="90000" x2="68026" y2="90000"/>
                        <a14:foregroundMark x1="75634" y1="82167" x2="75634" y2="82167"/>
                        <a14:foregroundMark x1="72657" y1="95833" x2="72657" y2="95833"/>
                        <a14:foregroundMark x1="53142" y1="89167" x2="52370" y2="87667"/>
                        <a14:foregroundMark x1="41896" y1="65167" x2="41896" y2="65167"/>
                        <a14:foregroundMark x1="41125" y1="64500" x2="41125" y2="64500"/>
                        <a14:foregroundMark x1="37045" y1="64000" x2="37045" y2="64000"/>
                        <a14:foregroundMark x1="36604" y1="22500" x2="36604" y2="22500"/>
                        <a14:foregroundMark x1="38037" y1="24667" x2="39471" y2="26000"/>
                        <a14:foregroundMark x1="42889" y1="33667" x2="42889" y2="33667"/>
                        <a14:foregroundMark x1="44542" y1="35167" x2="44542" y2="35167"/>
                        <a14:foregroundMark x1="61632" y1="61333" x2="62293" y2="69833"/>
                        <a14:foregroundMark x1="63947" y1="73667" x2="63947" y2="73667"/>
                        <a14:foregroundMark x1="44322" y1="72667" x2="46196" y2="75167"/>
                        <a14:foregroundMark x1="60419" y1="87500" x2="60419" y2="87500"/>
                        <a14:foregroundMark x1="62624" y1="82500" x2="62624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65359">
            <a:off x="2700774" y="4498196"/>
            <a:ext cx="3158378" cy="2428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650713">
            <a:off x="881795" y="1413174"/>
            <a:ext cx="1130344" cy="1196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960014">
            <a:off x="7686504" y="2804559"/>
            <a:ext cx="1034554" cy="804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07620">
            <a:off x="7525194" y="4654243"/>
            <a:ext cx="785153" cy="942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753803">
            <a:off x="388371" y="4649861"/>
            <a:ext cx="1034554" cy="804653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rId13" action="ppaction://hlinksldjump" highlightClick="1"/>
          </p:cNvPr>
          <p:cNvSpPr/>
          <p:nvPr/>
        </p:nvSpPr>
        <p:spPr>
          <a:xfrm>
            <a:off x="8117961" y="6219574"/>
            <a:ext cx="900000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7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2696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Разложи в последовательности времена года</a:t>
            </a:r>
            <a:r>
              <a:rPr lang="ru-RU" sz="2400" b="1" dirty="0" smtClean="0">
                <a:solidFill>
                  <a:srgbClr val="C00000"/>
                </a:solidFill>
              </a:rPr>
              <a:t>» начиная с зимы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3" y="3812733"/>
            <a:ext cx="1820968" cy="1462665"/>
          </a:xfrm>
          <a:prstGeom prst="rect">
            <a:avLst/>
          </a:prstGeom>
          <a:ln w="1905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3" y="2011125"/>
            <a:ext cx="2016224" cy="1341058"/>
          </a:xfrm>
          <a:prstGeom prst="rect">
            <a:avLst/>
          </a:prstGeom>
          <a:ln w="1905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3744404"/>
            <a:ext cx="1911815" cy="137889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728970"/>
            <a:ext cx="1947697" cy="1414994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57021">
            <a:off x="2173386" y="5115894"/>
            <a:ext cx="1312370" cy="1020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0000" l="11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96463">
            <a:off x="7522214" y="4488920"/>
            <a:ext cx="1543087" cy="1268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38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360498">
            <a:off x="5339822" y="5473821"/>
            <a:ext cx="1064926" cy="1467231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rId14" action="ppaction://hlinksldjump" highlightClick="1"/>
          </p:cNvPr>
          <p:cNvSpPr/>
          <p:nvPr/>
        </p:nvSpPr>
        <p:spPr>
          <a:xfrm>
            <a:off x="8154448" y="6304595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28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15538 -0.2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L 0.24705 -0.267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6129 -0.25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8049" y="2708920"/>
            <a:ext cx="2609727" cy="1799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908720"/>
            <a:ext cx="3170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ЗАГАДКА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869977" y="2203588"/>
            <a:ext cx="3744416" cy="3312368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?</a:t>
            </a:r>
            <a:endParaRPr lang="ru-RU" sz="9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2132856"/>
            <a:ext cx="3690465" cy="4284765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Листья с веток облетают,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 Птицы к югу улетают.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«Что за время года?» — спросим.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Нам ответят: «Это…»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130223">
            <a:off x="7122486" y="5170322"/>
            <a:ext cx="1145269" cy="13743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99398">
            <a:off x="7785560" y="2511702"/>
            <a:ext cx="1145269" cy="1374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65688">
            <a:off x="213172" y="1516427"/>
            <a:ext cx="1145269" cy="13743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24281">
            <a:off x="3060780" y="5323199"/>
            <a:ext cx="1145269" cy="1374322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9" action="ppaction://hlinksldjump" highlightClick="1"/>
          </p:cNvPr>
          <p:cNvSpPr/>
          <p:nvPr/>
        </p:nvSpPr>
        <p:spPr>
          <a:xfrm>
            <a:off x="8053739" y="6277930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0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692696"/>
            <a:ext cx="7092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Найди признаки осени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51" y="3962830"/>
            <a:ext cx="2343459" cy="2533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3247" y="4804759"/>
            <a:ext cx="2796901" cy="1864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8993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1610" y="1629293"/>
            <a:ext cx="1941796" cy="1894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2664" y="2858682"/>
            <a:ext cx="2151621" cy="1434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405" y="3069681"/>
            <a:ext cx="2054698" cy="1735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51111" y1="20400" x2="53333" y2="20400"/>
                        <a14:foregroundMark x1="38889" y1="14200" x2="36556" y2="13500"/>
                        <a14:foregroundMark x1="42667" y1="17600" x2="42667" y2="17600"/>
                        <a14:foregroundMark x1="60222" y1="27300" x2="60222" y2="27300"/>
                        <a14:foregroundMark x1="82333" y1="42400" x2="82333" y2="4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678" y="1154361"/>
            <a:ext cx="1933972" cy="2148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>
                        <a14:foregroundMark x1="49385" y1="67123" x2="49385" y2="67123"/>
                        <a14:foregroundMark x1="43077" y1="84658" x2="42154" y2="82466"/>
                        <a14:foregroundMark x1="62769" y1="79041" x2="62769" y2="7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593" y="3633929"/>
            <a:ext cx="1872650" cy="2103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301" y="1616025"/>
            <a:ext cx="2335207" cy="1504911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rId21" action="ppaction://hlinksldjump" highlightClick="1"/>
          </p:cNvPr>
          <p:cNvSpPr/>
          <p:nvPr/>
        </p:nvSpPr>
        <p:spPr>
          <a:xfrm>
            <a:off x="8028474" y="6255085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0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2761" y="258951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«</a:t>
            </a:r>
            <a:r>
              <a:rPr lang="ru-RU" sz="20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Узнай Осень»</a:t>
            </a:r>
            <a:endParaRPr lang="ru-RU" sz="2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Вы </a:t>
            </a:r>
            <a:r>
              <a:rPr lang="ru-RU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знаете, что осень приходит к нам в разных «платьях». Попробуйте по картинке определить, </a:t>
            </a:r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позднюю осень</a:t>
            </a:r>
            <a:endParaRPr lang="ru-RU" sz="2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582390"/>
            <a:ext cx="3203848" cy="220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970" y="3813090"/>
            <a:ext cx="2634974" cy="263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1258" y="1582390"/>
            <a:ext cx="3018686" cy="200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149080"/>
            <a:ext cx="3430136" cy="229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99398">
            <a:off x="4484558" y="2383594"/>
            <a:ext cx="750673" cy="900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59498">
            <a:off x="279204" y="3349330"/>
            <a:ext cx="1057688" cy="1269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88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495124">
            <a:off x="4733140" y="4928210"/>
            <a:ext cx="980421" cy="1176505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rId15" action="ppaction://hlinksldjump" highlightClick="1"/>
          </p:cNvPr>
          <p:cNvSpPr/>
          <p:nvPr/>
        </p:nvSpPr>
        <p:spPr>
          <a:xfrm>
            <a:off x="8119944" y="6281971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7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2769" y="332656"/>
            <a:ext cx="62216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Помоги Маше собраться на осеннюю прогулку.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53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79" y="2807427"/>
            <a:ext cx="1602725" cy="1671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3179" y="5181511"/>
            <a:ext cx="1902459" cy="1395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81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7528" y="5753368"/>
            <a:ext cx="1240567" cy="964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56780" y1="7294" x2="56780" y2="7294"/>
                        <a14:foregroundMark x1="46610" y1="9176" x2="46610" y2="9176"/>
                        <a14:foregroundMark x1="27966" y1="13176" x2="27966" y2="13176"/>
                        <a14:foregroundMark x1="5085" y1="29647" x2="5085" y2="29647"/>
                        <a14:foregroundMark x1="13559" y1="22588" x2="13559" y2="22588"/>
                        <a14:foregroundMark x1="43220" y1="19294" x2="43220" y2="19294"/>
                        <a14:foregroundMark x1="33898" y1="24471" x2="33898" y2="24471"/>
                        <a14:foregroundMark x1="52542" y1="28471" x2="54237" y2="28471"/>
                        <a14:foregroundMark x1="64831" y1="17882" x2="68220" y2="16471"/>
                        <a14:foregroundMark x1="56356" y1="3765" x2="56356" y2="3765"/>
                        <a14:foregroundMark x1="63983" y1="6588" x2="67373" y2="8000"/>
                        <a14:foregroundMark x1="68644" y1="8000" x2="68644" y2="8000"/>
                        <a14:foregroundMark x1="30508" y1="9176" x2="30508" y2="9176"/>
                        <a14:foregroundMark x1="20339" y1="19294" x2="20339" y2="19294"/>
                        <a14:foregroundMark x1="22034" y1="17882" x2="22034" y2="17882"/>
                        <a14:foregroundMark x1="27966" y1="16235" x2="27966" y2="16235"/>
                        <a14:foregroundMark x1="94492" y1="25882" x2="94492" y2="25882"/>
                        <a14:foregroundMark x1="8898" y1="28941" x2="8898" y2="28941"/>
                        <a14:foregroundMark x1="10169" y1="27765" x2="10169" y2="27765"/>
                        <a14:foregroundMark x1="12288" y1="24235" x2="12288" y2="24235"/>
                        <a14:foregroundMark x1="61017" y1="20941" x2="61017" y2="20941"/>
                        <a14:foregroundMark x1="41102" y1="22588" x2="41102" y2="22588"/>
                        <a14:foregroundMark x1="34746" y1="23765" x2="34746" y2="23765"/>
                        <a14:foregroundMark x1="36441" y1="28471" x2="36441" y2="28471"/>
                        <a14:foregroundMark x1="49153" y1="34353" x2="49153" y2="34353"/>
                        <a14:foregroundMark x1="57627" y1="31529" x2="58898" y2="29882"/>
                        <a14:foregroundMark x1="71186" y1="27765" x2="71186" y2="27765"/>
                        <a14:foregroundMark x1="81356" y1="28235" x2="81356" y2="28235"/>
                        <a14:foregroundMark x1="84322" y1="25176" x2="84322" y2="25176"/>
                        <a14:foregroundMark x1="33898" y1="20235" x2="33898" y2="20235"/>
                        <a14:foregroundMark x1="35169" y1="25176" x2="35169" y2="25176"/>
                        <a14:foregroundMark x1="11864" y1="33176" x2="11864" y2="33176"/>
                        <a14:foregroundMark x1="8898" y1="28235" x2="8898" y2="28235"/>
                        <a14:foregroundMark x1="41102" y1="26588" x2="41102" y2="26588"/>
                        <a14:foregroundMark x1="87288" y1="29647" x2="87288" y2="29647"/>
                        <a14:foregroundMark x1="95763" y1="28941" x2="95763" y2="28941"/>
                        <a14:foregroundMark x1="53814" y1="25882" x2="53814" y2="25882"/>
                        <a14:backgroundMark x1="93220" y1="5647" x2="93220" y2="5647"/>
                        <a14:backgroundMark x1="7203" y1="11765" x2="7203" y2="11765"/>
                        <a14:backgroundMark x1="12288" y1="42824" x2="12288" y2="42824"/>
                        <a14:backgroundMark x1="20763" y1="88941" x2="20763" y2="88941"/>
                        <a14:backgroundMark x1="85169" y1="84235" x2="85169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30955"/>
            <a:ext cx="2247900" cy="4048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8387" l="3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9717" y="2251810"/>
            <a:ext cx="2267744" cy="1562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657" y="5180310"/>
            <a:ext cx="2088871" cy="1346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5380" l="5027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017" y="732766"/>
            <a:ext cx="1897400" cy="1897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908" y="4354694"/>
            <a:ext cx="1221988" cy="1006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303" y="1205179"/>
            <a:ext cx="3622954" cy="20932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7667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0544" y="3054187"/>
            <a:ext cx="3263864" cy="3821171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rId25" action="ppaction://hlinksldjump" highlightClick="1"/>
          </p:cNvPr>
          <p:cNvSpPr/>
          <p:nvPr/>
        </p:nvSpPr>
        <p:spPr>
          <a:xfrm>
            <a:off x="8155638" y="6268747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99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3 0.02384 L -0.18767 0.0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8333 0.09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2477 L -0.48698 0.280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09791 L -0.32413 -0.328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-1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0872"/>
            <a:ext cx="7633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перепутал художник</a:t>
            </a:r>
            <a:endParaRPr lang="ru-RU" sz="5400" b="1" cap="none" spc="0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89949" l="0" r="98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4581128"/>
            <a:ext cx="1865376" cy="243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5800328"/>
            <a:ext cx="2796183" cy="1227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916832"/>
            <a:ext cx="857626" cy="105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204" y="1357810"/>
            <a:ext cx="971600" cy="647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109" y="3140968"/>
            <a:ext cx="1822044" cy="1052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10000" r="100000">
                        <a14:foregroundMark x1="80333" y1="41765" x2="80333" y2="41765"/>
                        <a14:foregroundMark x1="21444" y1="25441" x2="21444" y2="25441"/>
                        <a14:foregroundMark x1="9111" y1="86176" x2="9111" y2="8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8521" y="11699"/>
            <a:ext cx="2155765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442" y="-348210"/>
            <a:ext cx="2306134" cy="1742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95000" l="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5977114"/>
            <a:ext cx="1043154" cy="880886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rId20" action="ppaction://hlinksldjump" highlightClick="1"/>
          </p:cNvPr>
          <p:cNvSpPr/>
          <p:nvPr/>
        </p:nvSpPr>
        <p:spPr>
          <a:xfrm>
            <a:off x="8221670" y="6426000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6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641" y="908720"/>
            <a:ext cx="8423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птицы улетают на юг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2238304"/>
            <a:ext cx="2568999" cy="1810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00" b="100000" l="4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96" y="4327087"/>
            <a:ext cx="2717845" cy="2264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8722" l="2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085" y="1832050"/>
            <a:ext cx="2061212" cy="1823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5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756" y="1726201"/>
            <a:ext cx="3911349" cy="2086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1132" b="77277" l="9505" r="95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92" b="24237"/>
          <a:stretch/>
        </p:blipFill>
        <p:spPr>
          <a:xfrm>
            <a:off x="3647553" y="3994948"/>
            <a:ext cx="2173753" cy="19958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965067"/>
            <a:ext cx="2060950" cy="1373967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rId17" action="ppaction://hlinksldjump" highlightClick="1"/>
          </p:cNvPr>
          <p:cNvSpPr/>
          <p:nvPr/>
        </p:nvSpPr>
        <p:spPr>
          <a:xfrm>
            <a:off x="8142106" y="6339034"/>
            <a:ext cx="900000" cy="432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1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146</Words>
  <Application>Microsoft Office PowerPoint</Application>
  <PresentationFormat>Экран (4:3)</PresentationFormat>
  <Paragraphs>26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Слава</dc:creator>
  <cp:lastModifiedBy>user</cp:lastModifiedBy>
  <cp:revision>28</cp:revision>
  <dcterms:created xsi:type="dcterms:W3CDTF">2020-09-23T03:21:48Z</dcterms:created>
  <dcterms:modified xsi:type="dcterms:W3CDTF">2024-01-09T18:16:26Z</dcterms:modified>
</cp:coreProperties>
</file>