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5" r:id="rId3"/>
    <p:sldId id="257" r:id="rId4"/>
    <p:sldId id="261" r:id="rId5"/>
    <p:sldId id="260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47B5-E5B3-4ACA-8FCC-FF303F6E6249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799F-DE0D-4659-823B-BE4F38D22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644C3-4B20-4A90-BA42-966B9C6921DD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42E82-4C93-4797-8A7E-9AF33D6D1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FB343-756D-46C2-A423-027CC236CA6E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28270-5AF7-438F-B79B-252913B19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F5AD-A9B7-4AFF-8D97-09FA91BE7795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207F-0404-45B5-9359-67BAF92D7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7608B-D9A8-4CFD-9291-AD9A75A103D9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34677-E335-4189-9658-6D931E049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DDA5F-E57C-40A2-8CAF-1F0AAE71766B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27FB4-B18A-4701-B73C-1A65EB1B3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058BA-7FBF-444E-94ED-0BE340783966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545F-A099-4D67-89B8-A2540391E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DA78-0612-46D6-AB11-A762858F2D8F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84F62-CD6C-4082-9001-88F098EE0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B7D4-63BE-41B2-B5FD-FDCE826BD727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5A718-3232-474F-B190-036F35321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69242-A47A-4DB8-9D42-4691ACA4524D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459F3-7698-4D6F-ACC2-C16616AF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74F5A-7D4A-4B42-AA6C-37A420E2AD2D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66AB-BD93-4ACA-822F-3646F2F12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B4403A-A38B-4602-ADF1-EAAAAF9D8D37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F87097-F56F-4B44-A37B-AAF96AF11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1"/>
          <p:cNvSpPr txBox="1">
            <a:spLocks noChangeArrowheads="1"/>
          </p:cNvSpPr>
          <p:nvPr/>
        </p:nvSpPr>
        <p:spPr bwMode="auto">
          <a:xfrm>
            <a:off x="838200" y="1905000"/>
            <a:ext cx="7162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i="1">
                <a:solidFill>
                  <a:srgbClr val="7030A0"/>
                </a:solidFill>
              </a:rPr>
              <a:t>«Федина задача» </a:t>
            </a:r>
            <a:endParaRPr lang="ru-RU" sz="4400">
              <a:solidFill>
                <a:srgbClr val="7030A0"/>
              </a:solidFill>
            </a:endParaRPr>
          </a:p>
          <a:p>
            <a:pPr algn="ctr"/>
            <a:endParaRPr lang="ru-RU" sz="4400">
              <a:latin typeface="Calibri" pitchFamily="34" charset="0"/>
            </a:endParaRPr>
          </a:p>
        </p:txBody>
      </p:sp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5029200" y="3124200"/>
            <a:ext cx="3276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i="1"/>
              <a:t>Н.Н. Носов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81000" y="228600"/>
            <a:ext cx="84582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400">
                <a:cs typeface="Times New Roman" pitchFamily="18" charset="0"/>
              </a:rPr>
              <a:t>Рассказ о писателе.</a:t>
            </a:r>
            <a:endParaRPr lang="ru-RU" sz="2400"/>
          </a:p>
          <a:p>
            <a:pPr algn="just" eaLnBrk="0" hangingPunct="0"/>
            <a:r>
              <a:rPr lang="ru-RU" sz="2400">
                <a:cs typeface="Times New Roman" pitchFamily="18" charset="0"/>
              </a:rPr>
              <a:t>– Прочитайте, что Н. Носов рассказывал о себе. </a:t>
            </a:r>
            <a:r>
              <a:rPr lang="ru-RU" sz="2400">
                <a:solidFill>
                  <a:srgbClr val="FF0000"/>
                </a:solidFill>
                <a:cs typeface="Times New Roman" pitchFamily="18" charset="0"/>
              </a:rPr>
              <a:t>Найдите ответ на вопрос, почему он стал детским писателем</a:t>
            </a:r>
            <a:r>
              <a:rPr lang="ru-RU" sz="2400">
                <a:cs typeface="Times New Roman" pitchFamily="18" charset="0"/>
              </a:rPr>
              <a:t>.</a:t>
            </a:r>
            <a:endParaRPr lang="ru-RU" sz="2400"/>
          </a:p>
          <a:p>
            <a:pPr algn="just" eaLnBrk="0" hangingPunct="0"/>
            <a:r>
              <a:rPr lang="ru-RU" sz="2400">
                <a:cs typeface="Times New Roman" pitchFamily="18" charset="0"/>
              </a:rPr>
              <a:t>«Когда я был маленьким, я очень любил читать о дальних странах, удивительных приключениях и необыкновенных людях, то есть о людях взрослых, а не о малышах, с которыми ничего интересного не происходит. Потом, когда я сам сделался взрослым, я часто вспоминал о минувшем детстве и увидел, что и моя жизнь в те годы была удивительно интересной. И мне захотелось рассказать детям о них самих: о том, какие они замечательные, интересные люди, как они живут, о чём думают, какие в их жизни бывают трудности, вообще обо всём, что с ними случается.</a:t>
            </a:r>
            <a:endParaRPr lang="ru-RU" sz="2400"/>
          </a:p>
          <a:p>
            <a:pPr algn="just" eaLnBrk="0" hangingPunct="0"/>
            <a:r>
              <a:rPr lang="ru-RU" sz="2400">
                <a:cs typeface="Times New Roman" pitchFamily="18" charset="0"/>
              </a:rPr>
              <a:t>И поэтому я стал детским писателем».</a:t>
            </a:r>
            <a:endParaRPr lang="ru-RU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152400"/>
            <a:ext cx="7924800" cy="63706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Тест по рассказу «Федина задача»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 какое время года происходит действие рассказа?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А) Лето  Б) Зима  В) Осень Г) Весна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 Откуда Федя Рыбкин пришёл домой?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А) С пляжа   Б) Со школы  Б) С катка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3. Почему Федя обрадовался, что дома никого нет?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А)Потому что решил, что ему никто не будет мешать делать уроки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Б)Потому что решил, что сможет хорошо выспаться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В)Потому что понял, что сможет съесть в одиночку шоколадку, которую дала ему бабушка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4. Что включил Федя, садясь за уроки?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А) Настольную лампу  Б) Телевизор  В)Радио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152400"/>
            <a:ext cx="7924800" cy="63706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Тест по рассказу «Федина задача»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5. С чем, по мнению Феди, будет веселее делать уроки?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   А) С шоколадкой за щекой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   Б) С веселыми песнями по радио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   В) С концертом по телевизору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6. Какой номер был у задачи, которую задали мальчику?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     А) 5      Б) 639      В)1015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7. Про кого пел певец в телевизоре?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А) Про блоху     Б) Про слона   В) Про бабочек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8. Сколько по задачке выходило килограммов муки из шести килограммов зерна?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А) 6    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Б) 5       В) 10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152400"/>
            <a:ext cx="7924800" cy="60023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Тест по рассказу «Федина задача»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9. О ком была вторая песня?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А) О пастушке и трубочисте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Б) О семи богатырях и прекрасной царевне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В) О титулярном советнике и генеральской дочери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10. Понравилась ли Феде третья песня?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А)  Да      Б) Нет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11. Что случилось из-за того, что Федя отвлекся на телевизор?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А) Он перепутал задачи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Б) Он сломал карандаш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В) Он упал со стула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152400"/>
            <a:ext cx="7924800" cy="60023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Тест по рассказу «Федина задача»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B050"/>
                </a:solidFill>
              </a:rPr>
              <a:t>12. Про что была последняя песня?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                А) Про короля и блоху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                Б) Про колокольчики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                В)  Про алмазы и жемчужины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</a:rPr>
              <a:t>13. Сколько раз прочитал задачку Федя, так ничего и не поняв?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                А) Двадцать         Б) Пять     В) Сто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</a:rPr>
              <a:t>14. Из-за чего Федя не смог понять задачу?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               А) У него нет способностей к математике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               Б) Ему мешал телевизор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               В)  Ему помешала младшая сестра своими глупыми вопросами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152400"/>
            <a:ext cx="7924800" cy="63706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Тест по рассказу «Федина задача»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Ответы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А) зима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2.  Б) с катка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А) Потому что решил, что ему никто не будет мешать делать уроки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Б) Телевизор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В) С концертом по телевизору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6"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Б) 639 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7"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А) про блоху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8"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Б) 5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9"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В) О титулярном советнике и генеральской дочери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10. А)  Да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11. А) Он перепутал задачи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12. </a:t>
            </a:r>
            <a:r>
              <a:rPr lang="ru-RU" sz="2400" dirty="0"/>
              <a:t>В)  Про алмазы и жемчужины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13.</a:t>
            </a:r>
            <a:r>
              <a:rPr lang="ru-RU" sz="2400" dirty="0"/>
              <a:t> А) Двадцать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14. </a:t>
            </a:r>
            <a:r>
              <a:rPr lang="ru-RU" sz="2400" dirty="0"/>
              <a:t>Б) Ему мешал телевизор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914400"/>
            <a:ext cx="7924800" cy="4648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Тест по рассказу «Федина задача»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Оцениваем: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latin typeface="Arial" pitchFamily="34" charset="0"/>
                <a:cs typeface="Arial" pitchFamily="34" charset="0"/>
              </a:rPr>
              <a:t>1. 1-2 ошибки -   «</a:t>
            </a:r>
            <a:r>
              <a:rPr lang="ru-RU" sz="6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»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latin typeface="Arial" pitchFamily="34" charset="0"/>
                <a:cs typeface="Arial" pitchFamily="34" charset="0"/>
              </a:rPr>
              <a:t>2. 3-4 ошибки  – «</a:t>
            </a:r>
            <a:r>
              <a:rPr lang="ru-RU" sz="60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»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latin typeface="Arial" pitchFamily="34" charset="0"/>
                <a:cs typeface="Arial" pitchFamily="34" charset="0"/>
              </a:rPr>
              <a:t>3. 5-6 ошибок  – «</a:t>
            </a:r>
            <a:r>
              <a:rPr lang="ru-RU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3105150"/>
            <a:ext cx="8305800" cy="23082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2. Подготовиться к внеклассному чтению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Прочитать рассказ Ю. Сотника из книги «"Архимед" Вовки Грушина»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457200"/>
            <a:ext cx="8305800" cy="3698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Домашнее задание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8305800" cy="12303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1. Прочитать рассказ В. Драгунский «Что любит Мишка») ответить на вопрос 5 с. 159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529</Words>
  <Application>Microsoft Office PowerPoint</Application>
  <PresentationFormat>Экран (4:3)</PresentationFormat>
  <Paragraphs>89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Arial</vt:lpstr>
      <vt:lpstr>Times New Roman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Елена</cp:lastModifiedBy>
  <cp:revision>9</cp:revision>
  <dcterms:created xsi:type="dcterms:W3CDTF">2020-04-23T10:54:18Z</dcterms:created>
  <dcterms:modified xsi:type="dcterms:W3CDTF">2022-03-05T14:41:44Z</dcterms:modified>
</cp:coreProperties>
</file>