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9" r:id="rId9"/>
    <p:sldId id="273" r:id="rId10"/>
    <p:sldId id="276" r:id="rId11"/>
    <p:sldId id="274" r:id="rId12"/>
    <p:sldId id="277" r:id="rId13"/>
    <p:sldId id="275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3284984"/>
            <a:ext cx="9939064" cy="1927225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Портфолио</a:t>
            </a:r>
            <a:br>
              <a:rPr lang="ru-RU" sz="320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>Учителя начальных классов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Куршевой</a:t>
            </a:r>
            <a:r>
              <a:rPr lang="ru-RU" i="1" dirty="0" smtClean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 Анжелины Андреевны</a:t>
            </a:r>
            <a:endParaRPr lang="ru-RU" i="1" dirty="0">
              <a:latin typeface="Cascadia Code Light" panose="020B0609020000020004" pitchFamily="49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7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ополнительные </a:t>
            </a:r>
            <a:r>
              <a:rPr lang="ru-RU" dirty="0">
                <a:latin typeface="Arial Black" panose="020B0A04020102020204" pitchFamily="34" charset="0"/>
              </a:rPr>
              <a:t>сертификаты/дипломы: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668643" cy="5345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132856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Диплом</a:t>
            </a:r>
          </a:p>
          <a:p>
            <a:pPr algn="ctr"/>
            <a:r>
              <a:rPr lang="ru-RU" sz="2800" dirty="0" smtClean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«ЗЕЛЕНЫЙ КРЫЖОВНИК -2020»</a:t>
            </a:r>
            <a:endParaRPr lang="ru-RU" sz="2800" dirty="0">
              <a:latin typeface="Cascadia Code Light" panose="020B0609020000020004" pitchFamily="49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2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ополнительные </a:t>
            </a:r>
            <a:r>
              <a:rPr lang="ru-RU" dirty="0">
                <a:latin typeface="Arial Black" panose="020B0A04020102020204" pitchFamily="34" charset="0"/>
              </a:rPr>
              <a:t>сертификаты/дипломы: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Сертификат «Волонтера»</a:t>
            </a:r>
          </a:p>
        </p:txBody>
      </p:sp>
      <p:pic>
        <p:nvPicPr>
          <p:cNvPr id="5" name="Imag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417646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4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ополнительные </a:t>
            </a:r>
            <a:r>
              <a:rPr lang="ru-RU" dirty="0">
                <a:latin typeface="Arial Black" panose="020B0A04020102020204" pitchFamily="34" charset="0"/>
              </a:rPr>
              <a:t>сертификаты/дипломы: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3768527" cy="53761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8032" y="2439584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Сертификат «Педагогический дебют 2022»</a:t>
            </a:r>
          </a:p>
        </p:txBody>
      </p:sp>
    </p:spTree>
    <p:extLst>
      <p:ext uri="{BB962C8B-B14F-4D97-AF65-F5344CB8AC3E}">
        <p14:creationId xmlns:p14="http://schemas.microsoft.com/office/powerpoint/2010/main" val="166657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ополнительные </a:t>
            </a:r>
            <a:r>
              <a:rPr lang="ru-RU" dirty="0">
                <a:latin typeface="Arial Black" panose="020B0A04020102020204" pitchFamily="34" charset="0"/>
              </a:rPr>
              <a:t>сертификаты/дипломы: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Imag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4136708" cy="50414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2492896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Сертификат «Доступная среда 2022»</a:t>
            </a:r>
          </a:p>
        </p:txBody>
      </p:sp>
    </p:spTree>
    <p:extLst>
      <p:ext uri="{BB962C8B-B14F-4D97-AF65-F5344CB8AC3E}">
        <p14:creationId xmlns:p14="http://schemas.microsoft.com/office/powerpoint/2010/main" val="387359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ополнительные </a:t>
            </a:r>
            <a:r>
              <a:rPr lang="ru-RU" dirty="0">
                <a:latin typeface="Arial Black" panose="020B0A04020102020204" pitchFamily="34" charset="0"/>
              </a:rPr>
              <a:t>сертификаты/дипломы: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335" y="2420888"/>
            <a:ext cx="5371311" cy="3791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4201" y="1700808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Сертификат статуса «Ведущий лидер»</a:t>
            </a:r>
          </a:p>
        </p:txBody>
      </p:sp>
    </p:spTree>
    <p:extLst>
      <p:ext uri="{BB962C8B-B14F-4D97-AF65-F5344CB8AC3E}">
        <p14:creationId xmlns:p14="http://schemas.microsoft.com/office/powerpoint/2010/main" val="211892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85233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Достижения в спорте:</a:t>
            </a:r>
            <a:endParaRPr lang="ru-RU" dirty="0">
              <a:latin typeface="Arial Black" panose="020B0A04020102020204" pitchFamily="34" charset="0"/>
              <a:ea typeface="Cascadia Code Light" panose="020B0609020000020004" pitchFamily="49" charset="0"/>
              <a:cs typeface="Cascadia Code Light" panose="020B0609020000020004" pitchFamily="49" charset="0"/>
            </a:endParaRPr>
          </a:p>
        </p:txBody>
      </p:sp>
      <p:pic>
        <p:nvPicPr>
          <p:cNvPr id="3" name="Image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682552"/>
            <a:ext cx="3744416" cy="4872097"/>
          </a:xfrm>
          <a:prstGeom prst="rect">
            <a:avLst/>
          </a:prstGeom>
        </p:spPr>
      </p:pic>
      <p:pic>
        <p:nvPicPr>
          <p:cNvPr id="4" name="Imag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664296"/>
            <a:ext cx="3672408" cy="48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86807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Благодарственные письма: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Imag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722" y="1556792"/>
            <a:ext cx="421855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7.userapi.com/impg/0QETaX1_sc4KIF3P45ovjT9OYBw4hL1ne9fROA/IK8MrSJaeNg.jpg?size=1050x1350&amp;quality=95&amp;sign=3677f5c297fde8257d10cbefa959e5e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2678"/>
            <a:ext cx="2757400" cy="35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96024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Информация: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124744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Дата рождения: 12.02.2005</a:t>
            </a:r>
          </a:p>
          <a:p>
            <a:r>
              <a:rPr lang="ru-RU" dirty="0"/>
              <a:t>Город: Нижневартовск</a:t>
            </a:r>
          </a:p>
          <a:p>
            <a:r>
              <a:rPr lang="ru-RU" dirty="0"/>
              <a:t>Моб. телефон: +79227739612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anzhelina.kursheva@mail.ru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1832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Образование</a:t>
            </a:r>
            <a:r>
              <a:rPr lang="ru-RU" b="1" dirty="0" smtClean="0"/>
              <a:t>: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  <a:p>
            <a:r>
              <a:rPr lang="ru-RU" dirty="0"/>
              <a:t>сентябрь 2020 г. – июнь 2024 г. «</a:t>
            </a:r>
            <a:r>
              <a:rPr lang="ru-RU" dirty="0" err="1"/>
              <a:t>Нижневартовский</a:t>
            </a:r>
            <a:r>
              <a:rPr lang="ru-RU" dirty="0"/>
              <a:t> социально-гуманитарный колледж», специальность «учитель начальных классов».</a:t>
            </a:r>
          </a:p>
        </p:txBody>
      </p:sp>
    </p:spTree>
    <p:extLst>
      <p:ext uri="{BB962C8B-B14F-4D97-AF65-F5344CB8AC3E}">
        <p14:creationId xmlns:p14="http://schemas.microsoft.com/office/powerpoint/2010/main" val="84725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Дополнительное образование: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Сентябрь 2021 г. – июнь 2022 г. Свидетельство о профессии рабочего, должности служащего «Педагог-организатор».</a:t>
            </a:r>
          </a:p>
        </p:txBody>
      </p:sp>
      <p:pic>
        <p:nvPicPr>
          <p:cNvPr id="6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83767" y="1052736"/>
            <a:ext cx="4032449" cy="67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Дополнительное образование: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Сентябрь 2021 г. – июнь 2022 г. Свидетельство о профессии рабочего, должности служащего «Вожатый».</a:t>
            </a:r>
          </a:p>
        </p:txBody>
      </p:sp>
      <p:pic>
        <p:nvPicPr>
          <p:cNvPr id="5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27864" y="1257366"/>
            <a:ext cx="4344255" cy="62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Дополнительное образование: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1916832"/>
            <a:ext cx="3978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Февраля 2022 г. – май 2023 г. Сертификат по спецкурсу «Организатор волонтерской деятельности в школе».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3" y="1268760"/>
            <a:ext cx="4244177" cy="53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Дополнительное образование: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Октябрь 2022 г. – март 2023 г. Сертификат по спецкурсу «Руководитель научного общества».</a:t>
            </a:r>
          </a:p>
        </p:txBody>
      </p:sp>
      <p:pic>
        <p:nvPicPr>
          <p:cNvPr id="4" name="Imag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1350" y="1384176"/>
            <a:ext cx="4176464" cy="53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Дополнительное образование: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Март 2023 г. – май 2023 г. Сертификат по спецкурсу «Инклюзивное образование: особенности обучения и воспитания детей с ОВЗ в начальной школе и детском саду».</a:t>
            </a:r>
          </a:p>
        </p:txBody>
      </p:sp>
      <p:pic>
        <p:nvPicPr>
          <p:cNvPr id="4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9504" y="1196752"/>
            <a:ext cx="4170177" cy="52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Дополнительные </a:t>
            </a:r>
            <a:r>
              <a:rPr lang="ru-RU" dirty="0">
                <a:latin typeface="Arial Black" panose="020B0A04020102020204" pitchFamily="34" charset="0"/>
              </a:rPr>
              <a:t>сертификаты/дипломы: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488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Диплом в номинации «Мастер формирования практических умений обучающихся»</a:t>
            </a:r>
          </a:p>
        </p:txBody>
      </p:sp>
      <p:pic>
        <p:nvPicPr>
          <p:cNvPr id="4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1268760"/>
            <a:ext cx="496855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3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240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ополнительные </a:t>
            </a:r>
            <a:r>
              <a:rPr lang="ru-RU" dirty="0">
                <a:latin typeface="Arial Black" panose="020B0A04020102020204" pitchFamily="34" charset="0"/>
              </a:rPr>
              <a:t>сертификаты/дипломы: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Диплом в номинации «Специалист по развитию мотивации учения»</a:t>
            </a:r>
          </a:p>
        </p:txBody>
      </p:sp>
      <p:pic>
        <p:nvPicPr>
          <p:cNvPr id="4" name="Imag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1093386"/>
            <a:ext cx="4032448" cy="55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1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</TotalTime>
  <Words>238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Портфолио Учителя начальных классов  Куршевой Анжелины Андреевны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начальных классов  Куршевой Анжелины Андреевны</dc:title>
  <dc:creator>Никита</dc:creator>
  <cp:lastModifiedBy>Никита</cp:lastModifiedBy>
  <cp:revision>4</cp:revision>
  <dcterms:created xsi:type="dcterms:W3CDTF">2023-11-06T10:31:50Z</dcterms:created>
  <dcterms:modified xsi:type="dcterms:W3CDTF">2023-11-06T11:22:49Z</dcterms:modified>
</cp:coreProperties>
</file>