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9" r:id="rId2"/>
    <p:sldId id="266" r:id="rId3"/>
    <p:sldId id="267" r:id="rId4"/>
    <p:sldId id="262" r:id="rId5"/>
    <p:sldId id="263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4" r:id="rId14"/>
    <p:sldId id="275" r:id="rId15"/>
    <p:sldId id="276" r:id="rId16"/>
    <p:sldId id="261" r:id="rId17"/>
    <p:sldId id="277" r:id="rId18"/>
    <p:sldId id="278" r:id="rId19"/>
    <p:sldId id="279" r:id="rId20"/>
    <p:sldId id="280" r:id="rId21"/>
    <p:sldId id="281" r:id="rId22"/>
    <p:sldId id="26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66FF"/>
    <a:srgbClr val="990099"/>
    <a:srgbClr val="3333CC"/>
    <a:srgbClr val="660066"/>
    <a:srgbClr val="00FF00"/>
    <a:srgbClr val="99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60"/>
  </p:normalViewPr>
  <p:slideViewPr>
    <p:cSldViewPr>
      <p:cViewPr varScale="1">
        <p:scale>
          <a:sx n="83" d="100"/>
          <a:sy n="83" d="100"/>
        </p:scale>
        <p:origin x="140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BCCBF-8B4F-4AFD-8B6F-EF2BE3CFB8F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565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382B7-A95E-465E-A0DC-A3868074AD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143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A8ED0-D8F3-42CB-8A6F-342310DF86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672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B842F-2053-408C-ACFF-56FC5C32F5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83654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2D951-2542-4355-B1DA-27ABE8B5BE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089068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F099E-2C75-48EE-8E5D-7778E3829C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85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2B880-A60B-41AC-B118-10A458A9EA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67852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96F48-F828-4FD5-B4AB-5C23B2A9A5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026705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5AEFC-872F-42AB-ADE1-7EEA009FAF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0863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17027-578A-4CCB-A47C-F589982F82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55219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37A3B-04F4-43F3-B1A1-8C090FD1B5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526473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611FFE-623C-4732-9D5A-97CF9F7BCD6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wmf"/><Relationship Id="rId11" Type="http://schemas.openxmlformats.org/officeDocument/2006/relationships/image" Target="../media/image7.png"/><Relationship Id="rId5" Type="http://schemas.openxmlformats.org/officeDocument/2006/relationships/image" Target="../media/image2.wmf"/><Relationship Id="rId10" Type="http://schemas.openxmlformats.org/officeDocument/2006/relationships/image" Target="../media/image6.png"/><Relationship Id="rId4" Type="http://schemas.openxmlformats.org/officeDocument/2006/relationships/image" Target="../media/image1.gif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jpeg"/><Relationship Id="rId7" Type="http://schemas.openxmlformats.org/officeDocument/2006/relationships/image" Target="../media/image1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8.x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20.wmf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wmf"/><Relationship Id="rId7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4.png"/><Relationship Id="rId4" Type="http://schemas.openxmlformats.org/officeDocument/2006/relationships/slide" Target="slide13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2.jpeg"/><Relationship Id="rId7" Type="http://schemas.openxmlformats.org/officeDocument/2006/relationships/image" Target="../media/image2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2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12.jpeg"/><Relationship Id="rId7" Type="http://schemas.openxmlformats.org/officeDocument/2006/relationships/image" Target="../media/image2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12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http://www.tns-counter.ru/V13a****yandex_ru/ru/CP1251/tmsec=yandex_images/0" TargetMode="External"/><Relationship Id="rId7" Type="http://schemas.openxmlformats.org/officeDocument/2006/relationships/image" Target="../media/image2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13" Type="http://schemas.microsoft.com/office/2007/relationships/media" Target="../media/media8.WAV"/><Relationship Id="rId18" Type="http://schemas.openxmlformats.org/officeDocument/2006/relationships/audio" Target="../media/media10.WAV"/><Relationship Id="rId26" Type="http://schemas.openxmlformats.org/officeDocument/2006/relationships/image" Target="../media/image30.gif"/><Relationship Id="rId3" Type="http://schemas.microsoft.com/office/2007/relationships/media" Target="../media/media3.WAV"/><Relationship Id="rId21" Type="http://schemas.openxmlformats.org/officeDocument/2006/relationships/audio" Target="../media/audio3.bin"/><Relationship Id="rId7" Type="http://schemas.microsoft.com/office/2007/relationships/media" Target="../media/media5.WAV"/><Relationship Id="rId12" Type="http://schemas.openxmlformats.org/officeDocument/2006/relationships/audio" Target="../media/media7.WAV"/><Relationship Id="rId17" Type="http://schemas.microsoft.com/office/2007/relationships/media" Target="../media/media10.WAV"/><Relationship Id="rId25" Type="http://schemas.openxmlformats.org/officeDocument/2006/relationships/image" Target="../media/image29.jpeg"/><Relationship Id="rId33" Type="http://schemas.openxmlformats.org/officeDocument/2006/relationships/image" Target="../media/image34.png"/><Relationship Id="rId2" Type="http://schemas.openxmlformats.org/officeDocument/2006/relationships/audio" Target="../media/media2.WAV"/><Relationship Id="rId16" Type="http://schemas.openxmlformats.org/officeDocument/2006/relationships/audio" Target="../media/media9.WAV"/><Relationship Id="rId20" Type="http://schemas.openxmlformats.org/officeDocument/2006/relationships/audio" Target="../media/audio2.bin"/><Relationship Id="rId29" Type="http://schemas.openxmlformats.org/officeDocument/2006/relationships/image" Target="../media/image32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microsoft.com/office/2007/relationships/media" Target="../media/media7.WAV"/><Relationship Id="rId24" Type="http://schemas.openxmlformats.org/officeDocument/2006/relationships/image" Target="../media/image28.wmf"/><Relationship Id="rId32" Type="http://schemas.openxmlformats.org/officeDocument/2006/relationships/slide" Target="slide3.xml"/><Relationship Id="rId5" Type="http://schemas.microsoft.com/office/2007/relationships/media" Target="../media/media4.WAV"/><Relationship Id="rId15" Type="http://schemas.microsoft.com/office/2007/relationships/media" Target="../media/media9.WAV"/><Relationship Id="rId23" Type="http://schemas.openxmlformats.org/officeDocument/2006/relationships/image" Target="../media/image5.wmf"/><Relationship Id="rId28" Type="http://schemas.openxmlformats.org/officeDocument/2006/relationships/image" Target="../media/image31.png"/><Relationship Id="rId10" Type="http://schemas.openxmlformats.org/officeDocument/2006/relationships/audio" Target="../media/media6.WAV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33.png"/><Relationship Id="rId4" Type="http://schemas.openxmlformats.org/officeDocument/2006/relationships/audio" Target="../media/media3.WAV"/><Relationship Id="rId9" Type="http://schemas.microsoft.com/office/2007/relationships/media" Target="../media/media6.WAV"/><Relationship Id="rId14" Type="http://schemas.openxmlformats.org/officeDocument/2006/relationships/audio" Target="../media/media8.WAV"/><Relationship Id="rId22" Type="http://schemas.openxmlformats.org/officeDocument/2006/relationships/image" Target="../media/image8.jpeg"/><Relationship Id="rId27" Type="http://schemas.openxmlformats.org/officeDocument/2006/relationships/image" Target="../media/image7.png"/><Relationship Id="rId30" Type="http://schemas.openxmlformats.org/officeDocument/2006/relationships/slide" Target="slide16.xml"/><Relationship Id="rId8" Type="http://schemas.openxmlformats.org/officeDocument/2006/relationships/audio" Target="../media/media5.WAV"/></Relationships>
</file>

<file path=ppt/slides/_rels/slide17.xml.rels><?xml version="1.0" encoding="UTF-8" standalone="yes"?>
<Relationships xmlns="http://schemas.openxmlformats.org/package/2006/relationships"><Relationship Id="rId13" Type="http://schemas.microsoft.com/office/2007/relationships/media" Target="../media/media17.WAV"/><Relationship Id="rId18" Type="http://schemas.openxmlformats.org/officeDocument/2006/relationships/audio" Target="../media/media19.WAV"/><Relationship Id="rId26" Type="http://schemas.openxmlformats.org/officeDocument/2006/relationships/image" Target="../media/image7.png"/><Relationship Id="rId3" Type="http://schemas.microsoft.com/office/2007/relationships/media" Target="../media/media12.WAV"/><Relationship Id="rId21" Type="http://schemas.openxmlformats.org/officeDocument/2006/relationships/audio" Target="../media/audio3.bin"/><Relationship Id="rId7" Type="http://schemas.microsoft.com/office/2007/relationships/media" Target="../media/media14.WAV"/><Relationship Id="rId12" Type="http://schemas.openxmlformats.org/officeDocument/2006/relationships/audio" Target="../media/media16.WAV"/><Relationship Id="rId17" Type="http://schemas.microsoft.com/office/2007/relationships/media" Target="../media/media19.WAV"/><Relationship Id="rId25" Type="http://schemas.openxmlformats.org/officeDocument/2006/relationships/image" Target="../media/image30.gif"/><Relationship Id="rId33" Type="http://schemas.openxmlformats.org/officeDocument/2006/relationships/image" Target="../media/image28.wmf"/><Relationship Id="rId2" Type="http://schemas.openxmlformats.org/officeDocument/2006/relationships/audio" Target="../media/media11.WAV"/><Relationship Id="rId16" Type="http://schemas.openxmlformats.org/officeDocument/2006/relationships/audio" Target="../media/media18.WAV"/><Relationship Id="rId20" Type="http://schemas.openxmlformats.org/officeDocument/2006/relationships/audio" Target="../media/audio2.bin"/><Relationship Id="rId29" Type="http://schemas.openxmlformats.org/officeDocument/2006/relationships/slide" Target="slide17.xml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11" Type="http://schemas.microsoft.com/office/2007/relationships/media" Target="../media/media16.WAV"/><Relationship Id="rId24" Type="http://schemas.openxmlformats.org/officeDocument/2006/relationships/image" Target="../media/image29.jpeg"/><Relationship Id="rId32" Type="http://schemas.openxmlformats.org/officeDocument/2006/relationships/image" Target="../media/image34.png"/><Relationship Id="rId5" Type="http://schemas.microsoft.com/office/2007/relationships/media" Target="../media/media13.WAV"/><Relationship Id="rId15" Type="http://schemas.microsoft.com/office/2007/relationships/media" Target="../media/media18.WAV"/><Relationship Id="rId23" Type="http://schemas.openxmlformats.org/officeDocument/2006/relationships/image" Target="../media/image5.wmf"/><Relationship Id="rId28" Type="http://schemas.openxmlformats.org/officeDocument/2006/relationships/image" Target="../media/image32.png"/><Relationship Id="rId10" Type="http://schemas.openxmlformats.org/officeDocument/2006/relationships/audio" Target="../media/media15.WAV"/><Relationship Id="rId19" Type="http://schemas.openxmlformats.org/officeDocument/2006/relationships/slideLayout" Target="../slideLayouts/slideLayout7.xml"/><Relationship Id="rId31" Type="http://schemas.openxmlformats.org/officeDocument/2006/relationships/slide" Target="slide3.xml"/><Relationship Id="rId4" Type="http://schemas.openxmlformats.org/officeDocument/2006/relationships/audio" Target="../media/media12.WAV"/><Relationship Id="rId9" Type="http://schemas.microsoft.com/office/2007/relationships/media" Target="../media/media15.WAV"/><Relationship Id="rId14" Type="http://schemas.openxmlformats.org/officeDocument/2006/relationships/audio" Target="../media/media17.WAV"/><Relationship Id="rId22" Type="http://schemas.openxmlformats.org/officeDocument/2006/relationships/image" Target="../media/image8.jpeg"/><Relationship Id="rId27" Type="http://schemas.openxmlformats.org/officeDocument/2006/relationships/image" Target="../media/image31.png"/><Relationship Id="rId30" Type="http://schemas.openxmlformats.org/officeDocument/2006/relationships/image" Target="../media/image33.png"/><Relationship Id="rId8" Type="http://schemas.openxmlformats.org/officeDocument/2006/relationships/audio" Target="../media/media14.WAV"/></Relationships>
</file>

<file path=ppt/slides/_rels/slide18.xml.rels><?xml version="1.0" encoding="UTF-8" standalone="yes"?>
<Relationships xmlns="http://schemas.openxmlformats.org/package/2006/relationships"><Relationship Id="rId13" Type="http://schemas.microsoft.com/office/2007/relationships/media" Target="../media/media26.WAV"/><Relationship Id="rId18" Type="http://schemas.openxmlformats.org/officeDocument/2006/relationships/audio" Target="../media/media28.WAV"/><Relationship Id="rId26" Type="http://schemas.openxmlformats.org/officeDocument/2006/relationships/image" Target="../media/image7.png"/><Relationship Id="rId3" Type="http://schemas.microsoft.com/office/2007/relationships/media" Target="../media/media21.WAV"/><Relationship Id="rId21" Type="http://schemas.openxmlformats.org/officeDocument/2006/relationships/audio" Target="../media/audio3.bin"/><Relationship Id="rId7" Type="http://schemas.microsoft.com/office/2007/relationships/media" Target="../media/media23.WAV"/><Relationship Id="rId12" Type="http://schemas.openxmlformats.org/officeDocument/2006/relationships/audio" Target="../media/media25.WAV"/><Relationship Id="rId17" Type="http://schemas.microsoft.com/office/2007/relationships/media" Target="../media/media28.WAV"/><Relationship Id="rId25" Type="http://schemas.openxmlformats.org/officeDocument/2006/relationships/image" Target="../media/image30.gif"/><Relationship Id="rId33" Type="http://schemas.openxmlformats.org/officeDocument/2006/relationships/image" Target="../media/image28.wmf"/><Relationship Id="rId2" Type="http://schemas.openxmlformats.org/officeDocument/2006/relationships/audio" Target="../media/media20.WAV"/><Relationship Id="rId16" Type="http://schemas.openxmlformats.org/officeDocument/2006/relationships/audio" Target="../media/media27.WAV"/><Relationship Id="rId20" Type="http://schemas.openxmlformats.org/officeDocument/2006/relationships/audio" Target="../media/audio2.bin"/><Relationship Id="rId29" Type="http://schemas.openxmlformats.org/officeDocument/2006/relationships/image" Target="../media/image31.png"/><Relationship Id="rId1" Type="http://schemas.microsoft.com/office/2007/relationships/media" Target="../media/media20.WAV"/><Relationship Id="rId6" Type="http://schemas.openxmlformats.org/officeDocument/2006/relationships/audio" Target="../media/media22.WAV"/><Relationship Id="rId11" Type="http://schemas.microsoft.com/office/2007/relationships/media" Target="../media/media25.WAV"/><Relationship Id="rId24" Type="http://schemas.openxmlformats.org/officeDocument/2006/relationships/image" Target="../media/image29.jpeg"/><Relationship Id="rId32" Type="http://schemas.openxmlformats.org/officeDocument/2006/relationships/image" Target="../media/image34.png"/><Relationship Id="rId5" Type="http://schemas.microsoft.com/office/2007/relationships/media" Target="../media/media22.WAV"/><Relationship Id="rId15" Type="http://schemas.microsoft.com/office/2007/relationships/media" Target="../media/media27.WAV"/><Relationship Id="rId23" Type="http://schemas.openxmlformats.org/officeDocument/2006/relationships/image" Target="../media/image5.wmf"/><Relationship Id="rId28" Type="http://schemas.openxmlformats.org/officeDocument/2006/relationships/image" Target="../media/image33.png"/><Relationship Id="rId10" Type="http://schemas.openxmlformats.org/officeDocument/2006/relationships/audio" Target="../media/media24.WAV"/><Relationship Id="rId19" Type="http://schemas.openxmlformats.org/officeDocument/2006/relationships/slideLayout" Target="../slideLayouts/slideLayout7.xml"/><Relationship Id="rId31" Type="http://schemas.openxmlformats.org/officeDocument/2006/relationships/slide" Target="slide3.xml"/><Relationship Id="rId4" Type="http://schemas.openxmlformats.org/officeDocument/2006/relationships/audio" Target="../media/media21.WAV"/><Relationship Id="rId9" Type="http://schemas.microsoft.com/office/2007/relationships/media" Target="../media/media24.WAV"/><Relationship Id="rId14" Type="http://schemas.openxmlformats.org/officeDocument/2006/relationships/audio" Target="../media/media26.WAV"/><Relationship Id="rId22" Type="http://schemas.openxmlformats.org/officeDocument/2006/relationships/image" Target="../media/image8.jpeg"/><Relationship Id="rId27" Type="http://schemas.openxmlformats.org/officeDocument/2006/relationships/slide" Target="slide18.xml"/><Relationship Id="rId30" Type="http://schemas.openxmlformats.org/officeDocument/2006/relationships/image" Target="../media/image32.png"/><Relationship Id="rId8" Type="http://schemas.openxmlformats.org/officeDocument/2006/relationships/audio" Target="../media/media23.WAV"/></Relationships>
</file>

<file path=ppt/slides/_rels/slide19.xml.rels><?xml version="1.0" encoding="UTF-8" standalone="yes"?>
<Relationships xmlns="http://schemas.openxmlformats.org/package/2006/relationships"><Relationship Id="rId13" Type="http://schemas.microsoft.com/office/2007/relationships/media" Target="../media/media35.WAV"/><Relationship Id="rId18" Type="http://schemas.openxmlformats.org/officeDocument/2006/relationships/audio" Target="../media/media37.WAV"/><Relationship Id="rId26" Type="http://schemas.openxmlformats.org/officeDocument/2006/relationships/image" Target="../media/image7.png"/><Relationship Id="rId3" Type="http://schemas.microsoft.com/office/2007/relationships/media" Target="../media/media30.WAV"/><Relationship Id="rId21" Type="http://schemas.openxmlformats.org/officeDocument/2006/relationships/audio" Target="../media/audio3.bin"/><Relationship Id="rId7" Type="http://schemas.microsoft.com/office/2007/relationships/media" Target="../media/media32.WAV"/><Relationship Id="rId12" Type="http://schemas.openxmlformats.org/officeDocument/2006/relationships/audio" Target="../media/media34.WAV"/><Relationship Id="rId17" Type="http://schemas.microsoft.com/office/2007/relationships/media" Target="../media/media37.WAV"/><Relationship Id="rId25" Type="http://schemas.openxmlformats.org/officeDocument/2006/relationships/image" Target="../media/image30.gif"/><Relationship Id="rId33" Type="http://schemas.openxmlformats.org/officeDocument/2006/relationships/image" Target="../media/image28.wmf"/><Relationship Id="rId2" Type="http://schemas.openxmlformats.org/officeDocument/2006/relationships/audio" Target="../media/media29.WAV"/><Relationship Id="rId16" Type="http://schemas.openxmlformats.org/officeDocument/2006/relationships/audio" Target="../media/media36.WAV"/><Relationship Id="rId20" Type="http://schemas.openxmlformats.org/officeDocument/2006/relationships/audio" Target="../media/audio2.bin"/><Relationship Id="rId29" Type="http://schemas.openxmlformats.org/officeDocument/2006/relationships/slide" Target="slide3.xml"/><Relationship Id="rId1" Type="http://schemas.microsoft.com/office/2007/relationships/media" Target="../media/media29.WAV"/><Relationship Id="rId6" Type="http://schemas.openxmlformats.org/officeDocument/2006/relationships/audio" Target="../media/media31.WAV"/><Relationship Id="rId11" Type="http://schemas.microsoft.com/office/2007/relationships/media" Target="../media/media34.WAV"/><Relationship Id="rId24" Type="http://schemas.openxmlformats.org/officeDocument/2006/relationships/image" Target="../media/image29.jpeg"/><Relationship Id="rId32" Type="http://schemas.openxmlformats.org/officeDocument/2006/relationships/image" Target="../media/image33.png"/><Relationship Id="rId5" Type="http://schemas.microsoft.com/office/2007/relationships/media" Target="../media/media31.WAV"/><Relationship Id="rId15" Type="http://schemas.microsoft.com/office/2007/relationships/media" Target="../media/media36.WAV"/><Relationship Id="rId23" Type="http://schemas.openxmlformats.org/officeDocument/2006/relationships/image" Target="../media/image5.wmf"/><Relationship Id="rId28" Type="http://schemas.openxmlformats.org/officeDocument/2006/relationships/image" Target="../media/image32.png"/><Relationship Id="rId10" Type="http://schemas.openxmlformats.org/officeDocument/2006/relationships/audio" Target="../media/media33.WAV"/><Relationship Id="rId19" Type="http://schemas.openxmlformats.org/officeDocument/2006/relationships/slideLayout" Target="../slideLayouts/slideLayout7.xml"/><Relationship Id="rId31" Type="http://schemas.openxmlformats.org/officeDocument/2006/relationships/slide" Target="slide19.xml"/><Relationship Id="rId4" Type="http://schemas.openxmlformats.org/officeDocument/2006/relationships/audio" Target="../media/media30.WAV"/><Relationship Id="rId9" Type="http://schemas.microsoft.com/office/2007/relationships/media" Target="../media/media33.WAV"/><Relationship Id="rId14" Type="http://schemas.openxmlformats.org/officeDocument/2006/relationships/audio" Target="../media/media35.WAV"/><Relationship Id="rId22" Type="http://schemas.openxmlformats.org/officeDocument/2006/relationships/image" Target="../media/image8.jpe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8" Type="http://schemas.openxmlformats.org/officeDocument/2006/relationships/audio" Target="../media/media3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wmf"/><Relationship Id="rId7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3" Type="http://schemas.microsoft.com/office/2007/relationships/media" Target="../media/media44.WAV"/><Relationship Id="rId18" Type="http://schemas.openxmlformats.org/officeDocument/2006/relationships/audio" Target="../media/media46.WAV"/><Relationship Id="rId26" Type="http://schemas.openxmlformats.org/officeDocument/2006/relationships/image" Target="../media/image7.png"/><Relationship Id="rId3" Type="http://schemas.microsoft.com/office/2007/relationships/media" Target="../media/media39.WAV"/><Relationship Id="rId21" Type="http://schemas.openxmlformats.org/officeDocument/2006/relationships/audio" Target="../media/audio3.bin"/><Relationship Id="rId7" Type="http://schemas.microsoft.com/office/2007/relationships/media" Target="../media/media41.WAV"/><Relationship Id="rId12" Type="http://schemas.openxmlformats.org/officeDocument/2006/relationships/audio" Target="../media/media43.WAV"/><Relationship Id="rId17" Type="http://schemas.microsoft.com/office/2007/relationships/media" Target="../media/media46.WAV"/><Relationship Id="rId25" Type="http://schemas.openxmlformats.org/officeDocument/2006/relationships/image" Target="../media/image30.gif"/><Relationship Id="rId33" Type="http://schemas.openxmlformats.org/officeDocument/2006/relationships/image" Target="../media/image28.wmf"/><Relationship Id="rId2" Type="http://schemas.openxmlformats.org/officeDocument/2006/relationships/audio" Target="../media/media38.WAV"/><Relationship Id="rId16" Type="http://schemas.openxmlformats.org/officeDocument/2006/relationships/audio" Target="../media/media45.WAV"/><Relationship Id="rId20" Type="http://schemas.openxmlformats.org/officeDocument/2006/relationships/audio" Target="../media/audio2.bin"/><Relationship Id="rId29" Type="http://schemas.openxmlformats.org/officeDocument/2006/relationships/image" Target="../media/image32.png"/><Relationship Id="rId1" Type="http://schemas.microsoft.com/office/2007/relationships/media" Target="../media/media38.WAV"/><Relationship Id="rId6" Type="http://schemas.openxmlformats.org/officeDocument/2006/relationships/audio" Target="../media/media40.WAV"/><Relationship Id="rId11" Type="http://schemas.microsoft.com/office/2007/relationships/media" Target="../media/media43.WAV"/><Relationship Id="rId24" Type="http://schemas.openxmlformats.org/officeDocument/2006/relationships/image" Target="../media/image29.jpeg"/><Relationship Id="rId32" Type="http://schemas.openxmlformats.org/officeDocument/2006/relationships/image" Target="../media/image33.png"/><Relationship Id="rId5" Type="http://schemas.microsoft.com/office/2007/relationships/media" Target="../media/media40.WAV"/><Relationship Id="rId15" Type="http://schemas.microsoft.com/office/2007/relationships/media" Target="../media/media45.WAV"/><Relationship Id="rId23" Type="http://schemas.openxmlformats.org/officeDocument/2006/relationships/image" Target="../media/image5.wmf"/><Relationship Id="rId28" Type="http://schemas.openxmlformats.org/officeDocument/2006/relationships/image" Target="../media/image34.png"/><Relationship Id="rId10" Type="http://schemas.openxmlformats.org/officeDocument/2006/relationships/audio" Target="../media/media42.WAV"/><Relationship Id="rId19" Type="http://schemas.openxmlformats.org/officeDocument/2006/relationships/slideLayout" Target="../slideLayouts/slideLayout7.xml"/><Relationship Id="rId31" Type="http://schemas.openxmlformats.org/officeDocument/2006/relationships/slide" Target="slide20.xml"/><Relationship Id="rId4" Type="http://schemas.openxmlformats.org/officeDocument/2006/relationships/audio" Target="../media/media39.WAV"/><Relationship Id="rId9" Type="http://schemas.microsoft.com/office/2007/relationships/media" Target="../media/media42.WAV"/><Relationship Id="rId14" Type="http://schemas.openxmlformats.org/officeDocument/2006/relationships/audio" Target="../media/media44.WAV"/><Relationship Id="rId22" Type="http://schemas.openxmlformats.org/officeDocument/2006/relationships/image" Target="../media/image8.jpeg"/><Relationship Id="rId27" Type="http://schemas.openxmlformats.org/officeDocument/2006/relationships/slide" Target="slide3.xml"/><Relationship Id="rId30" Type="http://schemas.openxmlformats.org/officeDocument/2006/relationships/image" Target="../media/image31.png"/><Relationship Id="rId8" Type="http://schemas.openxmlformats.org/officeDocument/2006/relationships/audio" Target="../media/media4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0.WAV"/><Relationship Id="rId13" Type="http://schemas.microsoft.com/office/2007/relationships/media" Target="../media/media53.WAV"/><Relationship Id="rId18" Type="http://schemas.openxmlformats.org/officeDocument/2006/relationships/audio" Target="../media/media55.WAV"/><Relationship Id="rId26" Type="http://schemas.openxmlformats.org/officeDocument/2006/relationships/image" Target="../media/image33.png"/><Relationship Id="rId3" Type="http://schemas.microsoft.com/office/2007/relationships/media" Target="../media/media48.WAV"/><Relationship Id="rId21" Type="http://schemas.openxmlformats.org/officeDocument/2006/relationships/audio" Target="../media/audio3.bin"/><Relationship Id="rId7" Type="http://schemas.microsoft.com/office/2007/relationships/media" Target="../media/media50.WAV"/><Relationship Id="rId12" Type="http://schemas.openxmlformats.org/officeDocument/2006/relationships/audio" Target="../media/media52.WAV"/><Relationship Id="rId17" Type="http://schemas.microsoft.com/office/2007/relationships/media" Target="../media/media55.WAV"/><Relationship Id="rId25" Type="http://schemas.openxmlformats.org/officeDocument/2006/relationships/slide" Target="slide21.xml"/><Relationship Id="rId2" Type="http://schemas.openxmlformats.org/officeDocument/2006/relationships/audio" Target="../media/media47.WAV"/><Relationship Id="rId16" Type="http://schemas.openxmlformats.org/officeDocument/2006/relationships/audio" Target="../media/media54.WAV"/><Relationship Id="rId20" Type="http://schemas.openxmlformats.org/officeDocument/2006/relationships/audio" Target="../media/audio2.bin"/><Relationship Id="rId29" Type="http://schemas.openxmlformats.org/officeDocument/2006/relationships/slide" Target="slide22.xml"/><Relationship Id="rId1" Type="http://schemas.microsoft.com/office/2007/relationships/media" Target="../media/media47.WAV"/><Relationship Id="rId6" Type="http://schemas.openxmlformats.org/officeDocument/2006/relationships/audio" Target="../media/media49.WAV"/><Relationship Id="rId11" Type="http://schemas.microsoft.com/office/2007/relationships/media" Target="../media/media52.WAV"/><Relationship Id="rId24" Type="http://schemas.openxmlformats.org/officeDocument/2006/relationships/image" Target="../media/image7.png"/><Relationship Id="rId5" Type="http://schemas.microsoft.com/office/2007/relationships/media" Target="../media/media49.WAV"/><Relationship Id="rId15" Type="http://schemas.microsoft.com/office/2007/relationships/media" Target="../media/media54.WAV"/><Relationship Id="rId23" Type="http://schemas.openxmlformats.org/officeDocument/2006/relationships/image" Target="../media/image5.wmf"/><Relationship Id="rId28" Type="http://schemas.openxmlformats.org/officeDocument/2006/relationships/image" Target="../media/image32.png"/><Relationship Id="rId10" Type="http://schemas.openxmlformats.org/officeDocument/2006/relationships/audio" Target="../media/media51.WAV"/><Relationship Id="rId19" Type="http://schemas.openxmlformats.org/officeDocument/2006/relationships/slideLayout" Target="../slideLayouts/slideLayout7.xml"/><Relationship Id="rId31" Type="http://schemas.openxmlformats.org/officeDocument/2006/relationships/image" Target="../media/image28.wmf"/><Relationship Id="rId4" Type="http://schemas.openxmlformats.org/officeDocument/2006/relationships/audio" Target="../media/media48.WAV"/><Relationship Id="rId9" Type="http://schemas.microsoft.com/office/2007/relationships/media" Target="../media/media51.WAV"/><Relationship Id="rId14" Type="http://schemas.openxmlformats.org/officeDocument/2006/relationships/audio" Target="../media/media53.WAV"/><Relationship Id="rId22" Type="http://schemas.openxmlformats.org/officeDocument/2006/relationships/image" Target="../media/image8.jpeg"/><Relationship Id="rId27" Type="http://schemas.openxmlformats.org/officeDocument/2006/relationships/image" Target="../media/image31.png"/><Relationship Id="rId30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2.w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wmf"/><Relationship Id="rId11" Type="http://schemas.openxmlformats.org/officeDocument/2006/relationships/image" Target="../media/image37.png"/><Relationship Id="rId5" Type="http://schemas.openxmlformats.org/officeDocument/2006/relationships/image" Target="../media/image5.wmf"/><Relationship Id="rId10" Type="http://schemas.openxmlformats.org/officeDocument/2006/relationships/slide" Target="slide1.xml"/><Relationship Id="rId4" Type="http://schemas.openxmlformats.org/officeDocument/2006/relationships/image" Target="../media/image1.gi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5.wmf"/><Relationship Id="rId7" Type="http://schemas.openxmlformats.org/officeDocument/2006/relationships/slide" Target="slide20.xml"/><Relationship Id="rId12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2.xml"/><Relationship Id="rId5" Type="http://schemas.openxmlformats.org/officeDocument/2006/relationships/slide" Target="slide17.xml"/><Relationship Id="rId10" Type="http://schemas.openxmlformats.org/officeDocument/2006/relationships/slide" Target="slide21.xml"/><Relationship Id="rId4" Type="http://schemas.openxmlformats.org/officeDocument/2006/relationships/slide" Target="slide16.xml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wmf"/><Relationship Id="rId7" Type="http://schemas.openxmlformats.org/officeDocument/2006/relationships/slide" Target="slide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4.png"/><Relationship Id="rId4" Type="http://schemas.openxmlformats.org/officeDocument/2006/relationships/slide" Target="slide5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3.jpe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4.jpe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5.jpeg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wmf"/><Relationship Id="rId7" Type="http://schemas.openxmlformats.org/officeDocument/2006/relationships/slide" Target="slide1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4.png"/><Relationship Id="rId4" Type="http://schemas.openxmlformats.org/officeDocument/2006/relationships/slide" Target="slide9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6.jpeg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2" name="Picture 12" descr="smile5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en00501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3311525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j042980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500438"/>
            <a:ext cx="23050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7" name="Picture 7" descr="j04325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7682">
            <a:off x="3348038" y="2060575"/>
            <a:ext cx="1158875" cy="103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8" descr="j04325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32724">
            <a:off x="6372225" y="5157788"/>
            <a:ext cx="9271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9" descr="j04325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7572">
            <a:off x="2195513" y="2997200"/>
            <a:ext cx="657225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5" name="Picture 45" descr="j03978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8" name="Picture 38" descr="j043255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994400"/>
            <a:ext cx="12255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1" name="WordArt 11"/>
          <p:cNvSpPr>
            <a:spLocks noChangeArrowheads="1" noChangeShapeType="1" noTextEdit="1"/>
          </p:cNvSpPr>
          <p:nvPr/>
        </p:nvSpPr>
        <p:spPr bwMode="auto">
          <a:xfrm>
            <a:off x="323850" y="476250"/>
            <a:ext cx="8496300" cy="23764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Угадай мелодию</a:t>
            </a:r>
          </a:p>
        </p:txBody>
      </p:sp>
      <p:sp>
        <p:nvSpPr>
          <p:cNvPr id="41002" name="Text Box 42"/>
          <p:cNvSpPr txBox="1">
            <a:spLocks noChangeArrowheads="1"/>
          </p:cNvSpPr>
          <p:nvPr/>
        </p:nvSpPr>
        <p:spPr bwMode="auto">
          <a:xfrm>
            <a:off x="900113" y="404813"/>
            <a:ext cx="79216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Comic Sans MS" pitchFamily="66" charset="0"/>
              </a:rPr>
              <a:t>Галкина Инна Анатольевна, учитель начальных классов</a:t>
            </a:r>
          </a:p>
          <a:p>
            <a:pPr algn="ctr"/>
            <a:r>
              <a:rPr lang="ru-RU" sz="1600" b="1" i="1" dirty="0">
                <a:latin typeface="Comic Sans MS" pitchFamily="66" charset="0"/>
              </a:rPr>
              <a:t>МОУ «</a:t>
            </a:r>
            <a:r>
              <a:rPr lang="ru-RU" sz="1600" b="1" i="1" dirty="0" err="1">
                <a:latin typeface="Comic Sans MS" pitchFamily="66" charset="0"/>
              </a:rPr>
              <a:t>Водоватовская</a:t>
            </a:r>
            <a:r>
              <a:rPr lang="ru-RU" sz="1600" b="1" i="1" dirty="0">
                <a:latin typeface="Comic Sans MS" pitchFamily="66" charset="0"/>
              </a:rPr>
              <a:t> СОШ» Арзамасского района, Нижегородской области</a:t>
            </a:r>
          </a:p>
          <a:p>
            <a:endParaRPr lang="ru-RU" sz="1600" dirty="0"/>
          </a:p>
        </p:txBody>
      </p:sp>
      <p:pic>
        <p:nvPicPr>
          <p:cNvPr id="41006" name="01 -20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7" name="Picture 47" descr="en00501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636838"/>
            <a:ext cx="3311525" cy="241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8" name="Picture 48" descr="j04325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7572">
            <a:off x="2124075" y="5805488"/>
            <a:ext cx="657225" cy="6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9" name="Picture 49" descr="j04325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7572">
            <a:off x="4284663" y="5661025"/>
            <a:ext cx="86360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0" name="Picture 50" descr="j04325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7572">
            <a:off x="6084888" y="2852738"/>
            <a:ext cx="657225" cy="61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1" name="Picture 51" descr="j04325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7572">
            <a:off x="561975" y="2882900"/>
            <a:ext cx="1152525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94" fill="hold"/>
                                        <p:tgtEl>
                                          <p:spTgt spid="410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0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6" name="Picture 12" descr="j03978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WordArt 3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84963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На каком музыкальном инструменте</a:t>
            </a:r>
          </a:p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 играл Нильс в мультфильме "Заколдованный мальчик"?</a:t>
            </a:r>
          </a:p>
        </p:txBody>
      </p:sp>
      <p:pic>
        <p:nvPicPr>
          <p:cNvPr id="57354" name="Picture 10" descr="j043267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5" name="Picture 21" descr="CB00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5970">
            <a:off x="4067175" y="2276475"/>
            <a:ext cx="2914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66" name="WordArt 22"/>
          <p:cNvSpPr>
            <a:spLocks noChangeArrowheads="1" noChangeShapeType="1" noTextEdit="1"/>
          </p:cNvSpPr>
          <p:nvPr/>
        </p:nvSpPr>
        <p:spPr bwMode="auto">
          <a:xfrm>
            <a:off x="3851275" y="5084763"/>
            <a:ext cx="266541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дудочка</a:t>
            </a:r>
          </a:p>
        </p:txBody>
      </p:sp>
      <p:sp>
        <p:nvSpPr>
          <p:cNvPr id="57368" name="AutoShape 24"/>
          <p:cNvSpPr>
            <a:spLocks noChangeArrowheads="1"/>
          </p:cNvSpPr>
          <p:nvPr/>
        </p:nvSpPr>
        <p:spPr bwMode="auto">
          <a:xfrm>
            <a:off x="3132138" y="2133600"/>
            <a:ext cx="4176712" cy="3816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>
                  <a:gamma/>
                  <a:shade val="46275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7370" name="Picture 26" descr="smolls_753015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852738"/>
            <a:ext cx="2519363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8"/>
                  </p:tgtEl>
                </p:cond>
              </p:nextCondLst>
            </p:seq>
          </p:childTnLst>
        </p:cTn>
      </p:par>
    </p:tnLst>
    <p:bldLst>
      <p:bldP spid="573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1" name="Picture 13" descr="j03978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9" name="Picture 11" descr="j04125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9738" flipH="1">
            <a:off x="3435350" y="3311525"/>
            <a:ext cx="3881438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WordArt 3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84963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На каком музыкальном инструменте</a:t>
            </a:r>
          </a:p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 играл Незнайка в мультфильме  "Приключения Незнайки"?</a:t>
            </a:r>
          </a:p>
        </p:txBody>
      </p:sp>
      <p:pic>
        <p:nvPicPr>
          <p:cNvPr id="58380" name="Picture 12" descr="j043267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82" name="WordArt 14"/>
          <p:cNvSpPr>
            <a:spLocks noChangeArrowheads="1" noChangeShapeType="1" noTextEdit="1"/>
          </p:cNvSpPr>
          <p:nvPr/>
        </p:nvSpPr>
        <p:spPr bwMode="auto">
          <a:xfrm>
            <a:off x="4427538" y="5300663"/>
            <a:ext cx="20891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труба</a:t>
            </a:r>
          </a:p>
        </p:txBody>
      </p:sp>
      <p:sp>
        <p:nvSpPr>
          <p:cNvPr id="58384" name="AutoShape 16"/>
          <p:cNvSpPr>
            <a:spLocks noChangeArrowheads="1"/>
          </p:cNvSpPr>
          <p:nvPr/>
        </p:nvSpPr>
        <p:spPr bwMode="auto">
          <a:xfrm>
            <a:off x="2916238" y="2276475"/>
            <a:ext cx="4319587" cy="3816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>
                  <a:gamma/>
                  <a:shade val="46275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8377" name="Picture 9" descr="Рисунок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32321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84"/>
                  </p:tgtEl>
                </p:cond>
              </p:nextCondLst>
            </p:seq>
          </p:childTnLst>
        </p:cTn>
      </p:par>
    </p:tnLst>
    <p:bldLst>
      <p:bldP spid="583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j03978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WordArt 2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777162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вопросы для 3-го отборочного тура:</a:t>
            </a:r>
          </a:p>
        </p:txBody>
      </p:sp>
      <p:pic>
        <p:nvPicPr>
          <p:cNvPr id="59395" name="Picture 3" descr="j043253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j043253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565400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j043253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36838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j043267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93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9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93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9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93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Picture 9" descr="j03978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84963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На каком музыкальном инструменте</a:t>
            </a:r>
          </a:p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 играла кошка в мультфильме  "Кошкин дом"?</a:t>
            </a:r>
          </a:p>
        </p:txBody>
      </p:sp>
      <p:pic>
        <p:nvPicPr>
          <p:cNvPr id="49157" name="Picture 5" descr="j043267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2" name="WordArt 10"/>
          <p:cNvSpPr>
            <a:spLocks noChangeArrowheads="1" noChangeShapeType="1" noTextEdit="1"/>
          </p:cNvSpPr>
          <p:nvPr/>
        </p:nvSpPr>
        <p:spPr bwMode="auto">
          <a:xfrm>
            <a:off x="4356100" y="5373688"/>
            <a:ext cx="23050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пианино</a:t>
            </a:r>
          </a:p>
        </p:txBody>
      </p:sp>
      <p:pic>
        <p:nvPicPr>
          <p:cNvPr id="49171" name="Picture 19" descr="Картинка 37 из 885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565400"/>
            <a:ext cx="2840037" cy="29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72" name="AutoShape 20"/>
          <p:cNvSpPr>
            <a:spLocks noChangeArrowheads="1"/>
          </p:cNvSpPr>
          <p:nvPr/>
        </p:nvSpPr>
        <p:spPr bwMode="auto">
          <a:xfrm>
            <a:off x="2916238" y="2205038"/>
            <a:ext cx="4176712" cy="3816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>
                  <a:gamma/>
                  <a:shade val="46275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9169" name="Picture 17" descr="кошка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2763837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72"/>
                  </p:tgtEl>
                </p:cond>
              </p:nextCondLst>
            </p:seq>
          </p:childTnLst>
        </p:cTn>
      </p:par>
    </p:tnLst>
    <p:bldLst>
      <p:bldP spid="491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0" name="Picture 14" descr="j03978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84963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На каком музыкальном инструменте</a:t>
            </a:r>
          </a:p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 играл мышонок в мультфильме  "Песенка мышонка"?</a:t>
            </a:r>
          </a:p>
        </p:txBody>
      </p:sp>
      <p:pic>
        <p:nvPicPr>
          <p:cNvPr id="60420" name="Picture 4" descr="j043267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мыш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92375"/>
            <a:ext cx="3889375" cy="296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8" name="WordArt 12"/>
          <p:cNvSpPr>
            <a:spLocks noChangeArrowheads="1" noChangeShapeType="1" noTextEdit="1"/>
          </p:cNvSpPr>
          <p:nvPr/>
        </p:nvSpPr>
        <p:spPr bwMode="auto">
          <a:xfrm>
            <a:off x="3635375" y="5589588"/>
            <a:ext cx="23780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гитара</a:t>
            </a:r>
          </a:p>
        </p:txBody>
      </p:sp>
      <p:pic>
        <p:nvPicPr>
          <p:cNvPr id="60425" name="Picture 9" descr="Mouse0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4900"/>
            <a:ext cx="2376487" cy="235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2916238" y="2205038"/>
            <a:ext cx="4176712" cy="3816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>
                  <a:gamma/>
                  <a:shade val="46275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31"/>
                  </p:tgtEl>
                </p:cond>
              </p:nextCondLst>
            </p:seq>
          </p:childTnLst>
        </p:cTn>
      </p:par>
    </p:tnLst>
    <p:bldLst>
      <p:bldP spid="604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j03978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WordArt 3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84963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На каком музыкальном инструменте</a:t>
            </a:r>
          </a:p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 играл крокодил Гена в мультфильме  "Крокодил Гена"?</a:t>
            </a:r>
          </a:p>
        </p:txBody>
      </p:sp>
      <p:pic>
        <p:nvPicPr>
          <p:cNvPr id="61444" name="Picture 4" descr="j043267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WordArt 6"/>
          <p:cNvSpPr>
            <a:spLocks noChangeArrowheads="1" noChangeShapeType="1" noTextEdit="1"/>
          </p:cNvSpPr>
          <p:nvPr/>
        </p:nvSpPr>
        <p:spPr bwMode="auto">
          <a:xfrm>
            <a:off x="3635375" y="5445125"/>
            <a:ext cx="266541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гармонь</a:t>
            </a:r>
          </a:p>
        </p:txBody>
      </p:sp>
      <p:pic>
        <p:nvPicPr>
          <p:cNvPr id="61447" name="Picture 7" descr="tulag3-b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708275"/>
            <a:ext cx="2663825" cy="25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2771775" y="2205038"/>
            <a:ext cx="4392613" cy="3887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>
                  <a:gamma/>
                  <a:shade val="46275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449" name="Picture 9" descr="Картинка 254 из 184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3168650" cy="474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0"/>
                  </p:tgtEl>
                </p:cond>
              </p:nextCondLst>
            </p:seq>
          </p:childTnLst>
        </p:cTn>
      </p:par>
    </p:tnLst>
    <p:bldLst>
      <p:bldP spid="614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97" name="Picture 89" descr="j03978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49" name="AutoShape 41"/>
          <p:cNvSpPr>
            <a:spLocks noChangeArrowheads="1"/>
          </p:cNvSpPr>
          <p:nvPr/>
        </p:nvSpPr>
        <p:spPr bwMode="auto">
          <a:xfrm>
            <a:off x="0" y="0"/>
            <a:ext cx="1403350" cy="14128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981075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2852738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47244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2852738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47244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2852738"/>
            <a:ext cx="1008062" cy="1008062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20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4724400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3033" name="Picture 25" descr="en00673_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7235825" y="69215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1763713" y="11969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</a:t>
            </a: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4356100" y="11969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2</a:t>
            </a: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6804025" y="11969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3</a:t>
            </a:r>
          </a:p>
        </p:txBody>
      </p:sp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1763713" y="30686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4</a:t>
            </a:r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4356100" y="30686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5</a:t>
            </a: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6804025" y="30686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6</a:t>
            </a: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1763713" y="49418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7</a:t>
            </a:r>
          </a:p>
        </p:txBody>
      </p:sp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4356100" y="49418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8</a:t>
            </a:r>
          </a:p>
        </p:txBody>
      </p:sp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6804025" y="49418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9</a:t>
            </a:r>
          </a:p>
        </p:txBody>
      </p:sp>
      <p:pic>
        <p:nvPicPr>
          <p:cNvPr id="43048" name="Picture 40" descr="угадай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042987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50" name="Picture 42" descr="button27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51" name="Picture 43" descr="button27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52" name="Picture 44" descr="button27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53" name="Picture 45" descr="button27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54" name="Picture 46" descr="button27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55" name="Picture 47" descr="button27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56" name="Picture 48" descr="button27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57" name="Picture 49" descr="button27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58" name="Picture 50" descr="button27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59" name="Picture 51" descr="button27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60" name="Picture 52" descr="button27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02" name="01 -317.wav">
            <a:hlinkClick r:id="" action="ppaction://media"/>
            <a:hlinkHover r:id="" action="ppaction://ole?verb=0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04" name="02 -317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05" name="03 -317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06" name="04 -317.wav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73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07" name="05 -333.wav">
            <a:hlinkClick r:id="" action="ppaction://media"/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73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08" name="06 -333.wav">
            <a:hlinkClick r:id="" action="ppaction://media"/>
          </p:cNvPr>
          <p:cNvPicPr>
            <a:picLocks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73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09" name="07 -333.wav">
            <a:hlinkClick r:id="" action="ppaction://media"/>
          </p:cNvPr>
          <p:cNvPicPr>
            <a:picLocks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45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10" name="09 -333.wav">
            <a:hlinkClick r:id="" action="ppaction://media"/>
          </p:cNvPr>
          <p:cNvPicPr>
            <a:picLocks noChangeAspect="1" noChangeArrowheads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445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12" name="Picture 104" descr="j043380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21030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17" name="Picture 109" descr="j043151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1030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22" name="10 -333.wav">
            <a:hlinkClick r:id="" action="ppaction://media"/>
          </p:cNvPr>
          <p:cNvPicPr>
            <a:picLocks noChangeAspect="1" noChangeArrowheads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445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23" name="Text Box 115"/>
          <p:cNvSpPr txBox="1">
            <a:spLocks noChangeArrowheads="1"/>
          </p:cNvSpPr>
          <p:nvPr/>
        </p:nvSpPr>
        <p:spPr bwMode="auto">
          <a:xfrm>
            <a:off x="900113" y="1989138"/>
            <a:ext cx="2735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«Песня Водяного»</a:t>
            </a:r>
          </a:p>
        </p:txBody>
      </p:sp>
      <p:sp>
        <p:nvSpPr>
          <p:cNvPr id="43124" name="Text Box 116"/>
          <p:cNvSpPr txBox="1">
            <a:spLocks noChangeArrowheads="1"/>
          </p:cNvSpPr>
          <p:nvPr/>
        </p:nvSpPr>
        <p:spPr bwMode="auto">
          <a:xfrm>
            <a:off x="3419475" y="1989138"/>
            <a:ext cx="2735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«Если добрый ты»</a:t>
            </a:r>
          </a:p>
        </p:txBody>
      </p:sp>
      <p:sp>
        <p:nvSpPr>
          <p:cNvPr id="43125" name="Text Box 117"/>
          <p:cNvSpPr txBox="1">
            <a:spLocks noChangeArrowheads="1"/>
          </p:cNvSpPr>
          <p:nvPr/>
        </p:nvSpPr>
        <p:spPr bwMode="auto">
          <a:xfrm>
            <a:off x="5795963" y="1989138"/>
            <a:ext cx="3024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«Расскажи, Снегурочка, где была»</a:t>
            </a:r>
          </a:p>
        </p:txBody>
      </p:sp>
      <p:sp useBgFill="1">
        <p:nvSpPr>
          <p:cNvPr id="43129" name="Rectangle 121"/>
          <p:cNvSpPr>
            <a:spLocks noChangeArrowheads="1"/>
          </p:cNvSpPr>
          <p:nvPr/>
        </p:nvSpPr>
        <p:spPr bwMode="auto">
          <a:xfrm>
            <a:off x="971550" y="2060575"/>
            <a:ext cx="2305050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132" name="Text Box 124"/>
          <p:cNvSpPr txBox="1">
            <a:spLocks noChangeArrowheads="1"/>
          </p:cNvSpPr>
          <p:nvPr/>
        </p:nvSpPr>
        <p:spPr bwMode="auto">
          <a:xfrm>
            <a:off x="684213" y="3933825"/>
            <a:ext cx="2735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«Чунга - Чанга»</a:t>
            </a:r>
          </a:p>
        </p:txBody>
      </p:sp>
      <p:sp>
        <p:nvSpPr>
          <p:cNvPr id="43133" name="Text Box 125"/>
          <p:cNvSpPr txBox="1">
            <a:spLocks noChangeArrowheads="1"/>
          </p:cNvSpPr>
          <p:nvPr/>
        </p:nvSpPr>
        <p:spPr bwMode="auto">
          <a:xfrm>
            <a:off x="3276600" y="3933825"/>
            <a:ext cx="2735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«Голубой вагон»</a:t>
            </a:r>
          </a:p>
        </p:txBody>
      </p:sp>
      <p:sp>
        <p:nvSpPr>
          <p:cNvPr id="43134" name="Text Box 126"/>
          <p:cNvSpPr txBox="1">
            <a:spLocks noChangeArrowheads="1"/>
          </p:cNvSpPr>
          <p:nvPr/>
        </p:nvSpPr>
        <p:spPr bwMode="auto">
          <a:xfrm>
            <a:off x="5724525" y="3933825"/>
            <a:ext cx="2735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«Улыбка»</a:t>
            </a:r>
          </a:p>
        </p:txBody>
      </p:sp>
      <p:sp>
        <p:nvSpPr>
          <p:cNvPr id="43135" name="Text Box 127"/>
          <p:cNvSpPr txBox="1">
            <a:spLocks noChangeArrowheads="1"/>
          </p:cNvSpPr>
          <p:nvPr/>
        </p:nvSpPr>
        <p:spPr bwMode="auto">
          <a:xfrm>
            <a:off x="611188" y="5734050"/>
            <a:ext cx="2735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«Антошка»</a:t>
            </a:r>
          </a:p>
        </p:txBody>
      </p:sp>
      <p:sp>
        <p:nvSpPr>
          <p:cNvPr id="43136" name="Text Box 128"/>
          <p:cNvSpPr txBox="1">
            <a:spLocks noChangeArrowheads="1"/>
          </p:cNvSpPr>
          <p:nvPr/>
        </p:nvSpPr>
        <p:spPr bwMode="auto">
          <a:xfrm>
            <a:off x="3203575" y="5734050"/>
            <a:ext cx="2735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«Кручу педали»</a:t>
            </a:r>
          </a:p>
        </p:txBody>
      </p:sp>
      <p:sp>
        <p:nvSpPr>
          <p:cNvPr id="43137" name="Text Box 129"/>
          <p:cNvSpPr txBox="1">
            <a:spLocks noChangeArrowheads="1"/>
          </p:cNvSpPr>
          <p:nvPr/>
        </p:nvSpPr>
        <p:spPr bwMode="auto">
          <a:xfrm>
            <a:off x="5724525" y="5734050"/>
            <a:ext cx="2735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«Большой секрет»</a:t>
            </a:r>
          </a:p>
        </p:txBody>
      </p:sp>
      <p:pic>
        <p:nvPicPr>
          <p:cNvPr id="43138" name="Picture 130" descr="en00673_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2195513" y="4437063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39" name="Picture 131" descr="en00673_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2195513" y="256540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40" name="Picture 132" descr="en00673_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4787900" y="450850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41" name="Picture 133" descr="en00673_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4787900" y="256540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42" name="Picture 134" descr="en00673_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7235825" y="256540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43" name="Picture 135" descr="en00673_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7235825" y="450850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44" name="Picture 136" descr="en00673_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2195513" y="69215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145" name="Picture 137" descr="en00673_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4787900" y="69215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3146" name="Rectangle 138"/>
          <p:cNvSpPr>
            <a:spLocks noChangeArrowheads="1"/>
          </p:cNvSpPr>
          <p:nvPr/>
        </p:nvSpPr>
        <p:spPr bwMode="auto">
          <a:xfrm>
            <a:off x="971550" y="3933825"/>
            <a:ext cx="2305050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47" name="Rectangle 139"/>
          <p:cNvSpPr>
            <a:spLocks noChangeArrowheads="1"/>
          </p:cNvSpPr>
          <p:nvPr/>
        </p:nvSpPr>
        <p:spPr bwMode="auto">
          <a:xfrm>
            <a:off x="827088" y="5734050"/>
            <a:ext cx="2305050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3115" name="Picture 107" descr="j0432551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49950"/>
            <a:ext cx="1258888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3148" name="Rectangle 140"/>
          <p:cNvSpPr>
            <a:spLocks noChangeArrowheads="1"/>
          </p:cNvSpPr>
          <p:nvPr/>
        </p:nvSpPr>
        <p:spPr bwMode="auto">
          <a:xfrm>
            <a:off x="3492500" y="2060575"/>
            <a:ext cx="2305050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49" name="Rectangle 141"/>
          <p:cNvSpPr>
            <a:spLocks noChangeArrowheads="1"/>
          </p:cNvSpPr>
          <p:nvPr/>
        </p:nvSpPr>
        <p:spPr bwMode="auto">
          <a:xfrm>
            <a:off x="5940425" y="2060575"/>
            <a:ext cx="2808288" cy="50482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50" name="Rectangle 142"/>
          <p:cNvSpPr>
            <a:spLocks noChangeArrowheads="1"/>
          </p:cNvSpPr>
          <p:nvPr/>
        </p:nvSpPr>
        <p:spPr bwMode="auto">
          <a:xfrm>
            <a:off x="3635375" y="3933825"/>
            <a:ext cx="2305050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51" name="Rectangle 143"/>
          <p:cNvSpPr>
            <a:spLocks noChangeArrowheads="1"/>
          </p:cNvSpPr>
          <p:nvPr/>
        </p:nvSpPr>
        <p:spPr bwMode="auto">
          <a:xfrm>
            <a:off x="6300788" y="3933825"/>
            <a:ext cx="2305050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52" name="Rectangle 144"/>
          <p:cNvSpPr>
            <a:spLocks noChangeArrowheads="1"/>
          </p:cNvSpPr>
          <p:nvPr/>
        </p:nvSpPr>
        <p:spPr bwMode="auto">
          <a:xfrm>
            <a:off x="3492500" y="5734050"/>
            <a:ext cx="2305050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153" name="Rectangle 145"/>
          <p:cNvSpPr>
            <a:spLocks noChangeArrowheads="1"/>
          </p:cNvSpPr>
          <p:nvPr/>
        </p:nvSpPr>
        <p:spPr bwMode="auto">
          <a:xfrm>
            <a:off x="6011863" y="5734050"/>
            <a:ext cx="2305050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3121" name="Picture 113" descr="j0432529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069013"/>
            <a:ext cx="1368425" cy="7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0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30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3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9"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2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3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39594" fill="hold"/>
                                        <p:tgtEl>
                                          <p:spTgt spid="43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4"/>
                  </p:tgtEl>
                </p:cond>
              </p:nextCondLst>
            </p:seq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4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3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0528" fill="hold"/>
                                        <p:tgtEl>
                                          <p:spTgt spid="43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5"/>
                  </p:tgtEl>
                </p:cond>
              </p:nextCondLst>
            </p:seq>
            <p:audio>
              <p:cMediaNode>
                <p:cTn id="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5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6661" fill="hold"/>
                                        <p:tgtEl>
                                          <p:spTgt spid="43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6"/>
                  </p:tgtEl>
                </p:cond>
              </p:nextCondLst>
            </p:seq>
            <p:audio>
              <p:cMediaNode>
                <p:cTn id="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6"/>
                </p:tgtEl>
              </p:cMediaNode>
            </p:audio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20261" fill="hold"/>
                                        <p:tgtEl>
                                          <p:spTgt spid="43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7"/>
                  </p:tgtEl>
                </p:cond>
              </p:nextCondLst>
            </p:seq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7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28528" fill="hold"/>
                                        <p:tgtEl>
                                          <p:spTgt spid="43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8"/>
                  </p:tgtEl>
                </p:cond>
              </p:nextCondLst>
            </p:seq>
            <p:audio>
              <p:cMediaNode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8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3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22528" fill="hold"/>
                                        <p:tgtEl>
                                          <p:spTgt spid="43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9"/>
                  </p:tgtEl>
                </p:cond>
              </p:nextCondLst>
            </p:seq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09"/>
                </p:tgtEl>
              </p:cMediaNode>
            </p:audio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54794" fill="hold"/>
                                        <p:tgtEl>
                                          <p:spTgt spid="43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10"/>
                  </p:tgtEl>
                </p:cond>
              </p:nextCondLst>
            </p:seq>
            <p:audio>
              <p:cMediaNode>
                <p:cTn id="10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10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3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1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3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 nodeType="clickPar">
                      <p:stCondLst>
                        <p:cond delay="0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1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43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1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5594" fill="hold"/>
                                        <p:tgtEl>
                                          <p:spTgt spid="43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22"/>
                  </p:tgtEl>
                </p:cond>
              </p:nextCondLst>
            </p:seq>
            <p:audio>
              <p:cMediaNode>
                <p:cTn id="1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122"/>
                </p:tgtEl>
              </p:cMediaNode>
            </p:audio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43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3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47594" fill="hold"/>
                                        <p:tgtEl>
                                          <p:spTgt spid="43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0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3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3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46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3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4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4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3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4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4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3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4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49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3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4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50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3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 nodeType="clickPar">
                      <p:stCondLst>
                        <p:cond delay="0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5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3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5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3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0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53"/>
                  </p:tgtEl>
                </p:cond>
              </p:nextCondLst>
            </p:seq>
          </p:childTnLst>
        </p:cTn>
      </p:par>
    </p:tnLst>
    <p:bldLst>
      <p:bldP spid="43012" grpId="0" animBg="1"/>
      <p:bldP spid="43013" grpId="0" animBg="1"/>
      <p:bldP spid="43014" grpId="0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129" grpId="0" animBg="1"/>
      <p:bldP spid="43146" grpId="0" animBg="1"/>
      <p:bldP spid="43147" grpId="0" animBg="1"/>
      <p:bldP spid="43148" grpId="0" animBg="1"/>
      <p:bldP spid="43149" grpId="0" animBg="1"/>
      <p:bldP spid="43150" grpId="0" animBg="1"/>
      <p:bldP spid="43151" grpId="0" animBg="1"/>
      <p:bldP spid="43152" grpId="0" animBg="1"/>
      <p:bldP spid="431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21" name="Picture 61" descr="j03978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0" y="0"/>
            <a:ext cx="1403350" cy="14128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981075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27813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47244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27813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6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47244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7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2781300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7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88125" y="47244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1763713" y="11969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</a:t>
            </a:r>
          </a:p>
        </p:txBody>
      </p:sp>
      <p:sp>
        <p:nvSpPr>
          <p:cNvPr id="66582" name="Text Box 22"/>
          <p:cNvSpPr txBox="1">
            <a:spLocks noChangeArrowheads="1"/>
          </p:cNvSpPr>
          <p:nvPr/>
        </p:nvSpPr>
        <p:spPr bwMode="auto">
          <a:xfrm>
            <a:off x="4356100" y="11969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2</a:t>
            </a:r>
          </a:p>
        </p:txBody>
      </p:sp>
      <p:sp>
        <p:nvSpPr>
          <p:cNvPr id="66583" name="Text Box 23"/>
          <p:cNvSpPr txBox="1">
            <a:spLocks noChangeArrowheads="1"/>
          </p:cNvSpPr>
          <p:nvPr/>
        </p:nvSpPr>
        <p:spPr bwMode="auto">
          <a:xfrm>
            <a:off x="6804025" y="11969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3</a:t>
            </a:r>
          </a:p>
        </p:txBody>
      </p:sp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1763713" y="30686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4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4356100" y="30686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5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6804025" y="30686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6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1763713" y="49418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7</a:t>
            </a: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4356100" y="501332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8</a:t>
            </a:r>
          </a:p>
        </p:txBody>
      </p:sp>
      <p:sp>
        <p:nvSpPr>
          <p:cNvPr id="66589" name="Text Box 29"/>
          <p:cNvSpPr txBox="1">
            <a:spLocks noChangeArrowheads="1"/>
          </p:cNvSpPr>
          <p:nvPr/>
        </p:nvSpPr>
        <p:spPr bwMode="auto">
          <a:xfrm>
            <a:off x="6877050" y="49418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9</a:t>
            </a:r>
          </a:p>
        </p:txBody>
      </p:sp>
      <p:pic>
        <p:nvPicPr>
          <p:cNvPr id="66590" name="Picture 30" descr="угадай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042987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1" name="Picture 31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2" name="Picture 32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3" name="Picture 33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4" name="Picture 34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5" name="Picture 35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6" name="Picture 36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7" name="Picture 37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8" name="Picture 38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99" name="Picture 39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00" name="Picture 40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01" name="Picture 41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23" name="12 -33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25" name="13 -333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26" name="14 -333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27" name="15 -333.wav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00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28" name="16 -333.wav">
            <a:hlinkClick r:id="" action="ppaction://media"/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00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29" name="17 -333.wav">
            <a:hlinkClick r:id="" action="ppaction://media"/>
          </p:cNvPr>
          <p:cNvPicPr>
            <a:picLocks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30" name="18 -333.wav">
            <a:hlinkClick r:id="" action="ppaction://media"/>
          </p:cNvPr>
          <p:cNvPicPr>
            <a:picLocks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445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32" name="Picture 72" descr="j0433800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21030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33" name="Picture 73" descr="j043151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1030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35" name="01 -333.wav">
            <a:hlinkClick r:id="" action="ppaction://media"/>
          </p:cNvPr>
          <p:cNvPicPr>
            <a:picLocks noChangeAspect="1" noChangeArrowheads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445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36" name="01 -334.wav">
            <a:hlinkClick r:id="" action="ppaction://media"/>
          </p:cNvPr>
          <p:cNvPicPr>
            <a:picLocks noChangeAspect="1" noChangeArrowheads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445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637" name="Text Box 77"/>
          <p:cNvSpPr txBox="1">
            <a:spLocks noChangeArrowheads="1"/>
          </p:cNvSpPr>
          <p:nvPr/>
        </p:nvSpPr>
        <p:spPr bwMode="auto">
          <a:xfrm>
            <a:off x="611188" y="1989138"/>
            <a:ext cx="2735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«Три белых коня»</a:t>
            </a:r>
          </a:p>
        </p:txBody>
      </p:sp>
      <p:sp>
        <p:nvSpPr>
          <p:cNvPr id="66638" name="Text Box 78"/>
          <p:cNvSpPr txBox="1">
            <a:spLocks noChangeArrowheads="1"/>
          </p:cNvSpPr>
          <p:nvPr/>
        </p:nvSpPr>
        <p:spPr bwMode="auto">
          <a:xfrm>
            <a:off x="3276600" y="1989138"/>
            <a:ext cx="2735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«Добрый жук»</a:t>
            </a:r>
          </a:p>
        </p:txBody>
      </p:sp>
      <p:sp>
        <p:nvSpPr>
          <p:cNvPr id="66639" name="Text Box 79"/>
          <p:cNvSpPr txBox="1">
            <a:spLocks noChangeArrowheads="1"/>
          </p:cNvSpPr>
          <p:nvPr/>
        </p:nvSpPr>
        <p:spPr bwMode="auto">
          <a:xfrm>
            <a:off x="5651500" y="1989138"/>
            <a:ext cx="2735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«Буратино»</a:t>
            </a:r>
          </a:p>
        </p:txBody>
      </p:sp>
      <p:sp>
        <p:nvSpPr>
          <p:cNvPr id="66640" name="Text Box 80"/>
          <p:cNvSpPr txBox="1">
            <a:spLocks noChangeArrowheads="1"/>
          </p:cNvSpPr>
          <p:nvPr/>
        </p:nvSpPr>
        <p:spPr bwMode="auto">
          <a:xfrm>
            <a:off x="611188" y="3860800"/>
            <a:ext cx="2735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«Крылатые качели»</a:t>
            </a:r>
          </a:p>
        </p:txBody>
      </p:sp>
      <p:sp>
        <p:nvSpPr>
          <p:cNvPr id="66641" name="Text Box 81"/>
          <p:cNvSpPr txBox="1">
            <a:spLocks noChangeArrowheads="1"/>
          </p:cNvSpPr>
          <p:nvPr/>
        </p:nvSpPr>
        <p:spPr bwMode="auto">
          <a:xfrm>
            <a:off x="3203575" y="3860800"/>
            <a:ext cx="2735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«Песня Красной шапочки»</a:t>
            </a:r>
          </a:p>
        </p:txBody>
      </p:sp>
      <p:sp>
        <p:nvSpPr>
          <p:cNvPr id="66642" name="Text Box 82"/>
          <p:cNvSpPr txBox="1">
            <a:spLocks noChangeArrowheads="1"/>
          </p:cNvSpPr>
          <p:nvPr/>
        </p:nvSpPr>
        <p:spPr bwMode="auto">
          <a:xfrm>
            <a:off x="5651500" y="3860800"/>
            <a:ext cx="2735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«Песня о весёлом ветре»</a:t>
            </a:r>
          </a:p>
        </p:txBody>
      </p:sp>
      <p:sp>
        <p:nvSpPr>
          <p:cNvPr id="66643" name="Text Box 83"/>
          <p:cNvSpPr txBox="1">
            <a:spLocks noChangeArrowheads="1"/>
          </p:cNvSpPr>
          <p:nvPr/>
        </p:nvSpPr>
        <p:spPr bwMode="auto">
          <a:xfrm>
            <a:off x="539750" y="5734050"/>
            <a:ext cx="2735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«До чего дошёл прогресс»</a:t>
            </a:r>
          </a:p>
        </p:txBody>
      </p:sp>
      <p:sp>
        <p:nvSpPr>
          <p:cNvPr id="66644" name="Text Box 84"/>
          <p:cNvSpPr txBox="1">
            <a:spLocks noChangeArrowheads="1"/>
          </p:cNvSpPr>
          <p:nvPr/>
        </p:nvSpPr>
        <p:spPr bwMode="auto">
          <a:xfrm>
            <a:off x="3276600" y="5734050"/>
            <a:ext cx="2735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«Прекрасное далёко»</a:t>
            </a:r>
          </a:p>
        </p:txBody>
      </p:sp>
      <p:sp>
        <p:nvSpPr>
          <p:cNvPr id="66645" name="Text Box 85"/>
          <p:cNvSpPr txBox="1">
            <a:spLocks noChangeArrowheads="1"/>
          </p:cNvSpPr>
          <p:nvPr/>
        </p:nvSpPr>
        <p:spPr bwMode="auto">
          <a:xfrm>
            <a:off x="5940425" y="5734050"/>
            <a:ext cx="2735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«Песня черепахи Тортиллы»</a:t>
            </a:r>
          </a:p>
        </p:txBody>
      </p:sp>
      <p:sp useBgFill="1">
        <p:nvSpPr>
          <p:cNvPr id="66646" name="Rectangle 86"/>
          <p:cNvSpPr>
            <a:spLocks noChangeArrowheads="1"/>
          </p:cNvSpPr>
          <p:nvPr/>
        </p:nvSpPr>
        <p:spPr bwMode="auto">
          <a:xfrm>
            <a:off x="900113" y="2060575"/>
            <a:ext cx="2376487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6647" name="Rectangle 87"/>
          <p:cNvSpPr>
            <a:spLocks noChangeArrowheads="1"/>
          </p:cNvSpPr>
          <p:nvPr/>
        </p:nvSpPr>
        <p:spPr bwMode="auto">
          <a:xfrm>
            <a:off x="827088" y="3789363"/>
            <a:ext cx="2305050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6648" name="Rectangle 88"/>
          <p:cNvSpPr>
            <a:spLocks noChangeArrowheads="1"/>
          </p:cNvSpPr>
          <p:nvPr/>
        </p:nvSpPr>
        <p:spPr bwMode="auto">
          <a:xfrm>
            <a:off x="3563938" y="1989138"/>
            <a:ext cx="2305050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6649" name="Rectangle 89"/>
          <p:cNvSpPr>
            <a:spLocks noChangeArrowheads="1"/>
          </p:cNvSpPr>
          <p:nvPr/>
        </p:nvSpPr>
        <p:spPr bwMode="auto">
          <a:xfrm>
            <a:off x="6084888" y="1989138"/>
            <a:ext cx="2305050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6650" name="Rectangle 90"/>
          <p:cNvSpPr>
            <a:spLocks noChangeArrowheads="1"/>
          </p:cNvSpPr>
          <p:nvPr/>
        </p:nvSpPr>
        <p:spPr bwMode="auto">
          <a:xfrm>
            <a:off x="3419475" y="3860800"/>
            <a:ext cx="2305050" cy="57626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6651" name="Rectangle 91"/>
          <p:cNvSpPr>
            <a:spLocks noChangeArrowheads="1"/>
          </p:cNvSpPr>
          <p:nvPr/>
        </p:nvSpPr>
        <p:spPr bwMode="auto">
          <a:xfrm>
            <a:off x="5867400" y="3860800"/>
            <a:ext cx="2305050" cy="6477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6652" name="Rectangle 92"/>
          <p:cNvSpPr>
            <a:spLocks noChangeArrowheads="1"/>
          </p:cNvSpPr>
          <p:nvPr/>
        </p:nvSpPr>
        <p:spPr bwMode="auto">
          <a:xfrm>
            <a:off x="827088" y="5734050"/>
            <a:ext cx="2305050" cy="5746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6631" name="Picture 71" descr="j0432551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49950"/>
            <a:ext cx="1258888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6653" name="Rectangle 93"/>
          <p:cNvSpPr>
            <a:spLocks noChangeArrowheads="1"/>
          </p:cNvSpPr>
          <p:nvPr/>
        </p:nvSpPr>
        <p:spPr bwMode="auto">
          <a:xfrm>
            <a:off x="3419475" y="5734050"/>
            <a:ext cx="2520950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6654" name="Rectangle 94"/>
          <p:cNvSpPr>
            <a:spLocks noChangeArrowheads="1"/>
          </p:cNvSpPr>
          <p:nvPr/>
        </p:nvSpPr>
        <p:spPr bwMode="auto">
          <a:xfrm>
            <a:off x="6300788" y="5805488"/>
            <a:ext cx="2305050" cy="57626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6634" name="Picture 74" descr="j0432529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069013"/>
            <a:ext cx="1368425" cy="7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55" name="Picture 95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2195513" y="69215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56" name="Picture 96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2195513" y="2492375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57" name="Picture 97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4787900" y="69215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58" name="Picture 98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2195513" y="4437063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59" name="Picture 99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4787900" y="2492375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60" name="Picture 100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7235825" y="69215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61" name="Picture 101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7235825" y="2492375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62" name="Picture 102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4787900" y="4437063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663" name="Picture 103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7308850" y="4437063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5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5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6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6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6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65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5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6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65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6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2128" fill="hold"/>
                                        <p:tgtEl>
                                          <p:spTgt spid="666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3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2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6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9328" fill="hold"/>
                                        <p:tgtEl>
                                          <p:spTgt spid="666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5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25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7861" fill="hold"/>
                                        <p:tgtEl>
                                          <p:spTgt spid="666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6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26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6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9328" fill="hold"/>
                                        <p:tgtEl>
                                          <p:spTgt spid="666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7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27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3194" fill="hold"/>
                                        <p:tgtEl>
                                          <p:spTgt spid="66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8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28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66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6928" fill="hold"/>
                                        <p:tgtEl>
                                          <p:spTgt spid="666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29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2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3594" fill="hold"/>
                                        <p:tgtEl>
                                          <p:spTgt spid="666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30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30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666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66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666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66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3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66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666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66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666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6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6661" fill="hold"/>
                                        <p:tgtEl>
                                          <p:spTgt spid="666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35"/>
                  </p:tgtEl>
                </p:cond>
              </p:nextCondLst>
            </p:seq>
            <p:audio>
              <p:cMediaNode>
                <p:cTn id="1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35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6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2928" fill="hold"/>
                                        <p:tgtEl>
                                          <p:spTgt spid="666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36"/>
                  </p:tgtEl>
                </p:cond>
              </p:nextCondLst>
            </p:seq>
            <p:audio>
              <p:cMediaNode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636"/>
                </p:tgtEl>
              </p:cMediaNode>
            </p:audio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6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6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4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6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66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4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6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66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4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6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666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4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6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66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5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6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66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51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6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 nodeType="clickPar">
                      <p:stCondLst>
                        <p:cond delay="0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66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5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6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66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5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6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0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66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654"/>
                  </p:tgtEl>
                </p:cond>
              </p:nextCondLst>
            </p:seq>
          </p:childTnLst>
        </p:cTn>
      </p:par>
    </p:tnLst>
    <p:bldLst>
      <p:bldP spid="66563" grpId="0" animBg="1"/>
      <p:bldP spid="66564" grpId="0" animBg="1"/>
      <p:bldP spid="66565" grpId="0" animBg="1"/>
      <p:bldP spid="66566" grpId="0" animBg="1"/>
      <p:bldP spid="66567" grpId="0" animBg="1"/>
      <p:bldP spid="66568" grpId="0" animBg="1"/>
      <p:bldP spid="66569" grpId="0" animBg="1"/>
      <p:bldP spid="66570" grpId="0" animBg="1"/>
      <p:bldP spid="66571" grpId="0" animBg="1"/>
      <p:bldP spid="66646" grpId="0" animBg="1"/>
      <p:bldP spid="66647" grpId="0" animBg="1"/>
      <p:bldP spid="66648" grpId="0" animBg="1"/>
      <p:bldP spid="66649" grpId="0" animBg="1"/>
      <p:bldP spid="66650" grpId="0" animBg="1"/>
      <p:bldP spid="66651" grpId="0" animBg="1"/>
      <p:bldP spid="66652" grpId="0" animBg="1"/>
      <p:bldP spid="66653" grpId="0" animBg="1"/>
      <p:bldP spid="666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45" name="Picture 61" descr="j03978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" name="AutoShape 2"/>
          <p:cNvSpPr>
            <a:spLocks noChangeArrowheads="1"/>
          </p:cNvSpPr>
          <p:nvPr/>
        </p:nvSpPr>
        <p:spPr bwMode="auto">
          <a:xfrm>
            <a:off x="0" y="0"/>
            <a:ext cx="1403350" cy="14128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8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8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8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981075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9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2852738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9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4652963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9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2852738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4652963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9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2852738"/>
            <a:ext cx="1008062" cy="1008062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59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4652963"/>
            <a:ext cx="1008062" cy="1008062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1763713" y="11969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4356100" y="11969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2</a:t>
            </a: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6804025" y="11969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3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1763713" y="30686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4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356100" y="30686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5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6804025" y="30686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6</a:t>
            </a:r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auto">
          <a:xfrm>
            <a:off x="1763713" y="49418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7</a:t>
            </a: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356100" y="49418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8</a:t>
            </a:r>
          </a:p>
        </p:txBody>
      </p:sp>
      <p:sp>
        <p:nvSpPr>
          <p:cNvPr id="67613" name="Text Box 29"/>
          <p:cNvSpPr txBox="1">
            <a:spLocks noChangeArrowheads="1"/>
          </p:cNvSpPr>
          <p:nvPr/>
        </p:nvSpPr>
        <p:spPr bwMode="auto">
          <a:xfrm>
            <a:off x="6804025" y="49418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9</a:t>
            </a:r>
          </a:p>
        </p:txBody>
      </p:sp>
      <p:pic>
        <p:nvPicPr>
          <p:cNvPr id="67614" name="Picture 30" descr="угадай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042987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5" name="Picture 31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6" name="Picture 32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7" name="Picture 33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8" name="Picture 34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19" name="Picture 35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20" name="Picture 36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21" name="Picture 37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22" name="Picture 38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23" name="Picture 39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24" name="Picture 40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25" name="Picture 41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51" name="06 -34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52" name="11 -349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73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54" name="02 -349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55" name="05 -349.wav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73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56" name="08 -349.wav">
            <a:hlinkClick r:id="" action="ppaction://media"/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373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57" name="03 -349.wav">
            <a:hlinkClick r:id="" action="ppaction://media"/>
          </p:cNvPr>
          <p:cNvPicPr>
            <a:picLocks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73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58" name="04 -349.wav">
            <a:hlinkClick r:id="" action="ppaction://media"/>
          </p:cNvPr>
          <p:cNvPicPr>
            <a:picLocks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73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59" name="07 -349.wav">
            <a:hlinkClick r:id="" action="ppaction://media"/>
          </p:cNvPr>
          <p:cNvPicPr>
            <a:picLocks noChangeAspect="1" noChangeArrowheads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373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61" name="01 -349.wav">
            <a:hlinkClick r:id="" action="ppaction://media"/>
          </p:cNvPr>
          <p:cNvPicPr>
            <a:picLocks noChangeAspect="1" noChangeArrowheads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662" name="Text Box 78"/>
          <p:cNvSpPr txBox="1">
            <a:spLocks noChangeArrowheads="1"/>
          </p:cNvSpPr>
          <p:nvPr/>
        </p:nvSpPr>
        <p:spPr bwMode="auto">
          <a:xfrm>
            <a:off x="611188" y="1989138"/>
            <a:ext cx="2735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«А может быть ворона»</a:t>
            </a:r>
          </a:p>
        </p:txBody>
      </p:sp>
      <p:sp>
        <p:nvSpPr>
          <p:cNvPr id="67663" name="Text Box 79"/>
          <p:cNvSpPr txBox="1">
            <a:spLocks noChangeArrowheads="1"/>
          </p:cNvSpPr>
          <p:nvPr/>
        </p:nvSpPr>
        <p:spPr bwMode="auto">
          <a:xfrm>
            <a:off x="3203575" y="1989138"/>
            <a:ext cx="2735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«Люси»</a:t>
            </a:r>
          </a:p>
        </p:txBody>
      </p:sp>
      <p:sp>
        <p:nvSpPr>
          <p:cNvPr id="67664" name="Text Box 80"/>
          <p:cNvSpPr txBox="1">
            <a:spLocks noChangeArrowheads="1"/>
          </p:cNvSpPr>
          <p:nvPr/>
        </p:nvSpPr>
        <p:spPr bwMode="auto">
          <a:xfrm>
            <a:off x="5651500" y="1989138"/>
            <a:ext cx="2735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«Лесной олень»</a:t>
            </a:r>
          </a:p>
        </p:txBody>
      </p:sp>
      <p:sp>
        <p:nvSpPr>
          <p:cNvPr id="67665" name="Text Box 81"/>
          <p:cNvSpPr txBox="1">
            <a:spLocks noChangeArrowheads="1"/>
          </p:cNvSpPr>
          <p:nvPr/>
        </p:nvSpPr>
        <p:spPr bwMode="auto">
          <a:xfrm>
            <a:off x="611188" y="3860800"/>
            <a:ext cx="2735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«Неприятность мы переживём»</a:t>
            </a:r>
          </a:p>
        </p:txBody>
      </p:sp>
      <p:sp>
        <p:nvSpPr>
          <p:cNvPr id="67666" name="Text Box 82"/>
          <p:cNvSpPr txBox="1">
            <a:spLocks noChangeArrowheads="1"/>
          </p:cNvSpPr>
          <p:nvPr/>
        </p:nvSpPr>
        <p:spPr bwMode="auto">
          <a:xfrm>
            <a:off x="3276600" y="3860800"/>
            <a:ext cx="2735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«Танец утят»</a:t>
            </a:r>
          </a:p>
        </p:txBody>
      </p:sp>
      <p:sp>
        <p:nvSpPr>
          <p:cNvPr id="67667" name="Text Box 83"/>
          <p:cNvSpPr txBox="1">
            <a:spLocks noChangeArrowheads="1"/>
          </p:cNvSpPr>
          <p:nvPr/>
        </p:nvSpPr>
        <p:spPr bwMode="auto">
          <a:xfrm>
            <a:off x="5724525" y="3860800"/>
            <a:ext cx="2735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«Почему медведь зимой спит»</a:t>
            </a:r>
          </a:p>
        </p:txBody>
      </p:sp>
      <p:sp>
        <p:nvSpPr>
          <p:cNvPr id="67668" name="Text Box 84"/>
          <p:cNvSpPr txBox="1">
            <a:spLocks noChangeArrowheads="1"/>
          </p:cNvSpPr>
          <p:nvPr/>
        </p:nvSpPr>
        <p:spPr bwMode="auto">
          <a:xfrm>
            <a:off x="611188" y="5661025"/>
            <a:ext cx="2735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«Чип и Дейл»</a:t>
            </a:r>
          </a:p>
        </p:txBody>
      </p:sp>
      <p:sp>
        <p:nvSpPr>
          <p:cNvPr id="67669" name="Text Box 85"/>
          <p:cNvSpPr txBox="1">
            <a:spLocks noChangeArrowheads="1"/>
          </p:cNvSpPr>
          <p:nvPr/>
        </p:nvSpPr>
        <p:spPr bwMode="auto">
          <a:xfrm>
            <a:off x="3276600" y="5661025"/>
            <a:ext cx="2735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«В траве сидел кузнечик»</a:t>
            </a:r>
          </a:p>
        </p:txBody>
      </p:sp>
      <p:sp>
        <p:nvSpPr>
          <p:cNvPr id="67670" name="Text Box 86"/>
          <p:cNvSpPr txBox="1">
            <a:spLocks noChangeArrowheads="1"/>
          </p:cNvSpPr>
          <p:nvPr/>
        </p:nvSpPr>
        <p:spPr bwMode="auto">
          <a:xfrm>
            <a:off x="5795963" y="5661025"/>
            <a:ext cx="2735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«Песня мамонтёнка»</a:t>
            </a:r>
          </a:p>
        </p:txBody>
      </p:sp>
      <p:sp useBgFill="1">
        <p:nvSpPr>
          <p:cNvPr id="67671" name="Rectangle 87"/>
          <p:cNvSpPr>
            <a:spLocks noChangeArrowheads="1"/>
          </p:cNvSpPr>
          <p:nvPr/>
        </p:nvSpPr>
        <p:spPr bwMode="auto">
          <a:xfrm>
            <a:off x="900113" y="2060575"/>
            <a:ext cx="2376487" cy="57626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7672" name="Rectangle 88"/>
          <p:cNvSpPr>
            <a:spLocks noChangeArrowheads="1"/>
          </p:cNvSpPr>
          <p:nvPr/>
        </p:nvSpPr>
        <p:spPr bwMode="auto">
          <a:xfrm>
            <a:off x="3348038" y="1989138"/>
            <a:ext cx="2376487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7673" name="Rectangle 89"/>
          <p:cNvSpPr>
            <a:spLocks noChangeArrowheads="1"/>
          </p:cNvSpPr>
          <p:nvPr/>
        </p:nvSpPr>
        <p:spPr bwMode="auto">
          <a:xfrm>
            <a:off x="6011863" y="1989138"/>
            <a:ext cx="2376487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7674" name="Rectangle 90"/>
          <p:cNvSpPr>
            <a:spLocks noChangeArrowheads="1"/>
          </p:cNvSpPr>
          <p:nvPr/>
        </p:nvSpPr>
        <p:spPr bwMode="auto">
          <a:xfrm>
            <a:off x="827088" y="3933825"/>
            <a:ext cx="2376487" cy="5746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7675" name="Rectangle 91"/>
          <p:cNvSpPr>
            <a:spLocks noChangeArrowheads="1"/>
          </p:cNvSpPr>
          <p:nvPr/>
        </p:nvSpPr>
        <p:spPr bwMode="auto">
          <a:xfrm>
            <a:off x="755650" y="5734050"/>
            <a:ext cx="2376488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7647" name="Picture 63" descr="j0432551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49950"/>
            <a:ext cx="1258888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7676" name="Rectangle 92"/>
          <p:cNvSpPr>
            <a:spLocks noChangeArrowheads="1"/>
          </p:cNvSpPr>
          <p:nvPr/>
        </p:nvSpPr>
        <p:spPr bwMode="auto">
          <a:xfrm>
            <a:off x="3492500" y="3933825"/>
            <a:ext cx="2376488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7677" name="Rectangle 93"/>
          <p:cNvSpPr>
            <a:spLocks noChangeArrowheads="1"/>
          </p:cNvSpPr>
          <p:nvPr/>
        </p:nvSpPr>
        <p:spPr bwMode="auto">
          <a:xfrm>
            <a:off x="5867400" y="3933825"/>
            <a:ext cx="2376488" cy="5032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7678" name="Rectangle 94"/>
          <p:cNvSpPr>
            <a:spLocks noChangeArrowheads="1"/>
          </p:cNvSpPr>
          <p:nvPr/>
        </p:nvSpPr>
        <p:spPr bwMode="auto">
          <a:xfrm>
            <a:off x="3563938" y="5734050"/>
            <a:ext cx="2376487" cy="5032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7648" name="Picture 64" descr="j0433800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21030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49" name="Picture 65" descr="j043151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1030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7679" name="Rectangle 95"/>
          <p:cNvSpPr>
            <a:spLocks noChangeArrowheads="1"/>
          </p:cNvSpPr>
          <p:nvPr/>
        </p:nvSpPr>
        <p:spPr bwMode="auto">
          <a:xfrm>
            <a:off x="5940425" y="5734050"/>
            <a:ext cx="2590800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7650" name="Picture 66" descr="j0432529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069013"/>
            <a:ext cx="1368425" cy="7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80" name="Picture 96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2195513" y="69215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81" name="Picture 97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7235825" y="256540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82" name="Picture 98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7235825" y="69215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83" name="Picture 99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4787900" y="4365625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84" name="Picture 100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4787900" y="256540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85" name="Picture 101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4787900" y="69215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86" name="Picture 102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2195513" y="4365625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87" name="Picture 103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2195513" y="256540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88" name="Picture 104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7235825" y="4365625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7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8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7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7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7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7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67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67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676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7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4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7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7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4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7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4928" fill="hold"/>
                                        <p:tgtEl>
                                          <p:spTgt spid="67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51"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51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2661" fill="hold"/>
                                        <p:tgtEl>
                                          <p:spTgt spid="67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52"/>
                  </p:tgtEl>
                </p:cond>
              </p:nextCondLst>
            </p:seq>
            <p:audi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52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2394" fill="hold"/>
                                        <p:tgtEl>
                                          <p:spTgt spid="67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54"/>
                  </p:tgtEl>
                </p:cond>
              </p:nextCondLst>
            </p:seq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54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1861" fill="hold"/>
                                        <p:tgtEl>
                                          <p:spTgt spid="67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55"/>
                  </p:tgtEl>
                </p:cond>
              </p:nextCondLst>
            </p:seq>
            <p:audio>
              <p:cMediaNode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55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2928" fill="hold"/>
                                        <p:tgtEl>
                                          <p:spTgt spid="67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56"/>
                  </p:tgtEl>
                </p:cond>
              </p:nextCondLst>
            </p:seq>
            <p:audio>
              <p:cMediaNode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56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7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1194" fill="hold"/>
                                        <p:tgtEl>
                                          <p:spTgt spid="676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57"/>
                  </p:tgtEl>
                </p:cond>
              </p:nextCondLst>
            </p:seq>
            <p:audio>
              <p:cMediaNode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57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76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4261" fill="hold"/>
                                        <p:tgtEl>
                                          <p:spTgt spid="676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58"/>
                  </p:tgtEl>
                </p:cond>
              </p:nextCondLst>
            </p:seq>
            <p:audio>
              <p:cMediaNode>
                <p:cTn id="1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58"/>
                </p:tgtEl>
              </p:cMediaNode>
            </p:audi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7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594" fill="hold"/>
                                        <p:tgtEl>
                                          <p:spTgt spid="676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59"/>
                  </p:tgtEl>
                </p:cond>
              </p:nextCondLst>
            </p:seq>
            <p:audio>
              <p:cMediaNode>
                <p:cTn id="1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59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7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5328" fill="hold"/>
                                        <p:tgtEl>
                                          <p:spTgt spid="676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61"/>
                  </p:tgtEl>
                </p:cond>
              </p:nextCondLst>
            </p:seq>
            <p:audio>
              <p:cMediaNode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661"/>
                </p:tgtEl>
              </p:cMediaNode>
            </p:audio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7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67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7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7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67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72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7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67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7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7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67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74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7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67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7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7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67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7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7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 nodeType="clickPar">
                      <p:stCondLst>
                        <p:cond delay="0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67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7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7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67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7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7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0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67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679"/>
                  </p:tgtEl>
                </p:cond>
              </p:nextCondLst>
            </p:seq>
          </p:childTnLst>
        </p:cTn>
      </p:par>
    </p:tnLst>
    <p:bldLst>
      <p:bldP spid="67587" grpId="0" animBg="1"/>
      <p:bldP spid="67588" grpId="0" animBg="1"/>
      <p:bldP spid="67589" grpId="0" animBg="1"/>
      <p:bldP spid="67590" grpId="0" animBg="1"/>
      <p:bldP spid="67591" grpId="0" animBg="1"/>
      <p:bldP spid="67592" grpId="0" animBg="1"/>
      <p:bldP spid="67593" grpId="0" animBg="1"/>
      <p:bldP spid="67594" grpId="0" animBg="1"/>
      <p:bldP spid="67595" grpId="0" animBg="1"/>
      <p:bldP spid="67671" grpId="0" animBg="1"/>
      <p:bldP spid="67672" grpId="0" animBg="1"/>
      <p:bldP spid="67673" grpId="0" animBg="1"/>
      <p:bldP spid="67674" grpId="0" animBg="1"/>
      <p:bldP spid="67675" grpId="0" animBg="1"/>
      <p:bldP spid="67676" grpId="0" animBg="1"/>
      <p:bldP spid="67677" grpId="0" animBg="1"/>
      <p:bldP spid="67678" grpId="0" animBg="1"/>
      <p:bldP spid="676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69" name="Picture 61" descr="j03978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0" y="0"/>
            <a:ext cx="1403350" cy="14128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981075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27813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4652963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27813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47244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2781300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4724400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1763713" y="11969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4356100" y="11969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2</a:t>
            </a:r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6804025" y="11969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3</a:t>
            </a: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1763713" y="30686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4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4356100" y="30686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5</a:t>
            </a: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6804025" y="30686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6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1763713" y="49418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7</a:t>
            </a:r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4356100" y="501332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8</a:t>
            </a:r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6804025" y="501332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9</a:t>
            </a:r>
          </a:p>
        </p:txBody>
      </p:sp>
      <p:pic>
        <p:nvPicPr>
          <p:cNvPr id="68638" name="Picture 30" descr="угадай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042987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9" name="Picture 31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0" name="Picture 32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1" name="Picture 33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2" name="Picture 34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3" name="Picture 35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4" name="Picture 36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5" name="Picture 37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6" name="Picture 38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7" name="Picture 39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8" name="Picture 40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71" name="19 -36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72" name="25 -36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73" name="20 -364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74" name="21 -364.wav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00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75" name="22 -364.wav">
            <a:hlinkClick r:id="" action="ppaction://media"/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00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76" name="23 -364.wav">
            <a:hlinkClick r:id="" action="ppaction://media"/>
          </p:cNvPr>
          <p:cNvPicPr>
            <a:picLocks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77" name="24 -364.wav">
            <a:hlinkClick r:id="" action="ppaction://media"/>
          </p:cNvPr>
          <p:cNvPicPr>
            <a:picLocks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373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82" name="14 -364.wav">
            <a:hlinkClick r:id="" action="ppaction://media"/>
          </p:cNvPr>
          <p:cNvPicPr>
            <a:picLocks noChangeAspect="1" noChangeArrowheads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445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83" name="01 -364.wav">
            <a:hlinkClick r:id="" action="ppaction://media"/>
          </p:cNvPr>
          <p:cNvPicPr>
            <a:picLocks noChangeAspect="1" noChangeArrowheads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445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84" name="Text Box 76"/>
          <p:cNvSpPr txBox="1">
            <a:spLocks noChangeArrowheads="1"/>
          </p:cNvSpPr>
          <p:nvPr/>
        </p:nvSpPr>
        <p:spPr bwMode="auto">
          <a:xfrm>
            <a:off x="3203575" y="1989138"/>
            <a:ext cx="2735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«Ты да я»</a:t>
            </a:r>
          </a:p>
        </p:txBody>
      </p:sp>
      <p:sp>
        <p:nvSpPr>
          <p:cNvPr id="68685" name="Text Box 77"/>
          <p:cNvSpPr txBox="1">
            <a:spLocks noChangeArrowheads="1"/>
          </p:cNvSpPr>
          <p:nvPr/>
        </p:nvSpPr>
        <p:spPr bwMode="auto">
          <a:xfrm>
            <a:off x="611188" y="1989138"/>
            <a:ext cx="2735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«Песня друзей»</a:t>
            </a:r>
          </a:p>
        </p:txBody>
      </p:sp>
      <p:sp>
        <p:nvSpPr>
          <p:cNvPr id="68686" name="Text Box 78"/>
          <p:cNvSpPr txBox="1">
            <a:spLocks noChangeArrowheads="1"/>
          </p:cNvSpPr>
          <p:nvPr/>
        </p:nvSpPr>
        <p:spPr bwMode="auto">
          <a:xfrm>
            <a:off x="5651500" y="1989138"/>
            <a:ext cx="2735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«Когда мои друзья со мной»</a:t>
            </a:r>
          </a:p>
        </p:txBody>
      </p:sp>
      <p:sp>
        <p:nvSpPr>
          <p:cNvPr id="68687" name="Text Box 79"/>
          <p:cNvSpPr txBox="1">
            <a:spLocks noChangeArrowheads="1"/>
          </p:cNvSpPr>
          <p:nvPr/>
        </p:nvSpPr>
        <p:spPr bwMode="auto">
          <a:xfrm>
            <a:off x="539750" y="3789363"/>
            <a:ext cx="2735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«Вместе весело шагать»</a:t>
            </a:r>
          </a:p>
        </p:txBody>
      </p:sp>
      <p:sp>
        <p:nvSpPr>
          <p:cNvPr id="68688" name="Text Box 80"/>
          <p:cNvSpPr txBox="1">
            <a:spLocks noChangeArrowheads="1"/>
          </p:cNvSpPr>
          <p:nvPr/>
        </p:nvSpPr>
        <p:spPr bwMode="auto">
          <a:xfrm>
            <a:off x="3203575" y="3789363"/>
            <a:ext cx="2735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«Пусть бегут неуклюже»</a:t>
            </a:r>
          </a:p>
        </p:txBody>
      </p:sp>
      <p:sp>
        <p:nvSpPr>
          <p:cNvPr id="68689" name="Text Box 81"/>
          <p:cNvSpPr txBox="1">
            <a:spLocks noChangeArrowheads="1"/>
          </p:cNvSpPr>
          <p:nvPr/>
        </p:nvSpPr>
        <p:spPr bwMode="auto">
          <a:xfrm>
            <a:off x="5724525" y="3789363"/>
            <a:ext cx="2735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«Пополам»</a:t>
            </a:r>
          </a:p>
        </p:txBody>
      </p:sp>
      <p:sp>
        <p:nvSpPr>
          <p:cNvPr id="68690" name="Text Box 82"/>
          <p:cNvSpPr txBox="1">
            <a:spLocks noChangeArrowheads="1"/>
          </p:cNvSpPr>
          <p:nvPr/>
        </p:nvSpPr>
        <p:spPr bwMode="auto">
          <a:xfrm>
            <a:off x="611188" y="5734050"/>
            <a:ext cx="2735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«Пропала собака»</a:t>
            </a:r>
          </a:p>
        </p:txBody>
      </p:sp>
      <p:sp>
        <p:nvSpPr>
          <p:cNvPr id="68691" name="Text Box 83"/>
          <p:cNvSpPr txBox="1">
            <a:spLocks noChangeArrowheads="1"/>
          </p:cNvSpPr>
          <p:nvPr/>
        </p:nvSpPr>
        <p:spPr bwMode="auto">
          <a:xfrm>
            <a:off x="3276600" y="5734050"/>
            <a:ext cx="2735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«Настоящий друг»</a:t>
            </a:r>
          </a:p>
        </p:txBody>
      </p:sp>
      <p:sp>
        <p:nvSpPr>
          <p:cNvPr id="68692" name="Text Box 84"/>
          <p:cNvSpPr txBox="1">
            <a:spLocks noChangeArrowheads="1"/>
          </p:cNvSpPr>
          <p:nvPr/>
        </p:nvSpPr>
        <p:spPr bwMode="auto">
          <a:xfrm>
            <a:off x="5724525" y="5734050"/>
            <a:ext cx="2735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«Чебурашка»</a:t>
            </a:r>
          </a:p>
        </p:txBody>
      </p:sp>
      <p:sp useBgFill="1">
        <p:nvSpPr>
          <p:cNvPr id="68693" name="Rectangle 85"/>
          <p:cNvSpPr>
            <a:spLocks noChangeArrowheads="1"/>
          </p:cNvSpPr>
          <p:nvPr/>
        </p:nvSpPr>
        <p:spPr bwMode="auto">
          <a:xfrm>
            <a:off x="900113" y="2060575"/>
            <a:ext cx="2376487" cy="57626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8694" name="Rectangle 86"/>
          <p:cNvSpPr>
            <a:spLocks noChangeArrowheads="1"/>
          </p:cNvSpPr>
          <p:nvPr/>
        </p:nvSpPr>
        <p:spPr bwMode="auto">
          <a:xfrm>
            <a:off x="900113" y="3860800"/>
            <a:ext cx="2376487" cy="57626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8695" name="Rectangle 87"/>
          <p:cNvSpPr>
            <a:spLocks noChangeArrowheads="1"/>
          </p:cNvSpPr>
          <p:nvPr/>
        </p:nvSpPr>
        <p:spPr bwMode="auto">
          <a:xfrm>
            <a:off x="900113" y="5734050"/>
            <a:ext cx="2376487" cy="57626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8696" name="Rectangle 88"/>
          <p:cNvSpPr>
            <a:spLocks noChangeArrowheads="1"/>
          </p:cNvSpPr>
          <p:nvPr/>
        </p:nvSpPr>
        <p:spPr bwMode="auto">
          <a:xfrm>
            <a:off x="3348038" y="2060575"/>
            <a:ext cx="2376487" cy="57626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8697" name="Rectangle 89"/>
          <p:cNvSpPr>
            <a:spLocks noChangeArrowheads="1"/>
          </p:cNvSpPr>
          <p:nvPr/>
        </p:nvSpPr>
        <p:spPr bwMode="auto">
          <a:xfrm>
            <a:off x="5724525" y="2060575"/>
            <a:ext cx="2592388" cy="57626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8698" name="Rectangle 90"/>
          <p:cNvSpPr>
            <a:spLocks noChangeArrowheads="1"/>
          </p:cNvSpPr>
          <p:nvPr/>
        </p:nvSpPr>
        <p:spPr bwMode="auto">
          <a:xfrm>
            <a:off x="3348038" y="3860800"/>
            <a:ext cx="2376487" cy="57626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8699" name="Rectangle 91"/>
          <p:cNvSpPr>
            <a:spLocks noChangeArrowheads="1"/>
          </p:cNvSpPr>
          <p:nvPr/>
        </p:nvSpPr>
        <p:spPr bwMode="auto">
          <a:xfrm>
            <a:off x="5795963" y="3860800"/>
            <a:ext cx="2376487" cy="57626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8700" name="Rectangle 92"/>
          <p:cNvSpPr>
            <a:spLocks noChangeArrowheads="1"/>
          </p:cNvSpPr>
          <p:nvPr/>
        </p:nvSpPr>
        <p:spPr bwMode="auto">
          <a:xfrm>
            <a:off x="5867400" y="5805488"/>
            <a:ext cx="2376488" cy="57626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8701" name="Rectangle 93"/>
          <p:cNvSpPr>
            <a:spLocks noChangeArrowheads="1"/>
          </p:cNvSpPr>
          <p:nvPr/>
        </p:nvSpPr>
        <p:spPr bwMode="auto">
          <a:xfrm>
            <a:off x="3492500" y="5734050"/>
            <a:ext cx="2376488" cy="57626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8679" name="Picture 71" descr="j0433800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21030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80" name="Picture 72" descr="j043151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1030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81" name="Picture 73" descr="j0432529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069013"/>
            <a:ext cx="1368425" cy="7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78" name="Picture 70" descr="j0432551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49950"/>
            <a:ext cx="1258888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2" name="Picture 94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2195513" y="69215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3" name="Picture 95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7235825" y="4437063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4" name="Picture 96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4787900" y="4437063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5" name="Picture 97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7235825" y="2492375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6" name="Picture 98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2195513" y="4365625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7" name="Picture 99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2195513" y="2492375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8" name="Picture 100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4787900" y="2492375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9" name="Picture 101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7235825" y="69215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10" name="Picture 102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4787900" y="765175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8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8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6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8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8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8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0528" fill="hold"/>
                                        <p:tgtEl>
                                          <p:spTgt spid="686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71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7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8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25461" fill="hold"/>
                                        <p:tgtEl>
                                          <p:spTgt spid="686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72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7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8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5194" fill="hold"/>
                                        <p:tgtEl>
                                          <p:spTgt spid="686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73"/>
                  </p:tgtEl>
                </p:cond>
              </p:nextCondLst>
            </p:seq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73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2794" fill="hold"/>
                                        <p:tgtEl>
                                          <p:spTgt spid="686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74"/>
                  </p:tgtEl>
                </p:cond>
              </p:nextCondLst>
            </p:seq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74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8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9994" fill="hold"/>
                                        <p:tgtEl>
                                          <p:spTgt spid="686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75"/>
                  </p:tgtEl>
                </p:cond>
              </p:nextCondLst>
            </p:seq>
            <p:audio>
              <p:cMediaNode>
                <p:cTn id="10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75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3728" fill="hold"/>
                                        <p:tgtEl>
                                          <p:spTgt spid="68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76"/>
                  </p:tgtEl>
                </p:cond>
              </p:nextCondLst>
            </p:seq>
            <p:audio>
              <p:cMediaNode>
                <p:cTn id="10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76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31328" fill="hold"/>
                                        <p:tgtEl>
                                          <p:spTgt spid="68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77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77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8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6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6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686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6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7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68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686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68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8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8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994" fill="hold"/>
                                        <p:tgtEl>
                                          <p:spTgt spid="686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82"/>
                  </p:tgtEl>
                </p:cond>
              </p:nextCondLst>
            </p:seq>
            <p:audio>
              <p:cMediaNode>
                <p:cTn id="1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82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8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1594" fill="hold"/>
                                        <p:tgtEl>
                                          <p:spTgt spid="686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83"/>
                  </p:tgtEl>
                </p:cond>
              </p:nextCondLst>
            </p:seq>
            <p:audio>
              <p:cMediaNode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83"/>
                </p:tgtEl>
              </p:cMediaNode>
            </p:audio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8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68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9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8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68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9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8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68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9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8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68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9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8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68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97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8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68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9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8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 nodeType="clickPar">
                      <p:stCondLst>
                        <p:cond delay="0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68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9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8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68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700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8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0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68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701"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 animBg="1"/>
      <p:bldP spid="68613" grpId="0" animBg="1"/>
      <p:bldP spid="68614" grpId="0" animBg="1"/>
      <p:bldP spid="68615" grpId="0" animBg="1"/>
      <p:bldP spid="68616" grpId="0" animBg="1"/>
      <p:bldP spid="68617" grpId="0" animBg="1"/>
      <p:bldP spid="68618" grpId="0" animBg="1"/>
      <p:bldP spid="68619" grpId="0" animBg="1"/>
      <p:bldP spid="68693" grpId="0" animBg="1"/>
      <p:bldP spid="68694" grpId="0" animBg="1"/>
      <p:bldP spid="68695" grpId="0" animBg="1"/>
      <p:bldP spid="68696" grpId="0" animBg="1"/>
      <p:bldP spid="68697" grpId="0" animBg="1"/>
      <p:bldP spid="68698" grpId="0" animBg="1"/>
      <p:bldP spid="68699" grpId="0" animBg="1"/>
      <p:bldP spid="68700" grpId="0" animBg="1"/>
      <p:bldP spid="687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8" name="Picture 18" descr="j03978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AutoShape 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92275" y="2636838"/>
            <a:ext cx="5761038" cy="1152525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6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8313" y="620713"/>
            <a:ext cx="2303462" cy="719137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7" name="AutoShap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92500" y="620713"/>
            <a:ext cx="2303463" cy="719137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AutoShape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300788" y="620713"/>
            <a:ext cx="2303462" cy="719137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Text Box 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042988" y="620713"/>
            <a:ext cx="1081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 тур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067175" y="620713"/>
            <a:ext cx="1081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2 тур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6877050" y="620713"/>
            <a:ext cx="1081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3 тур</a:t>
            </a:r>
          </a:p>
        </p:txBody>
      </p:sp>
      <p:sp>
        <p:nvSpPr>
          <p:cNvPr id="51212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835150" y="2924175"/>
            <a:ext cx="5545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3333CC"/>
                </a:solidFill>
              </a:rPr>
              <a:t>Мелодии</a:t>
            </a:r>
          </a:p>
        </p:txBody>
      </p:sp>
      <p:pic>
        <p:nvPicPr>
          <p:cNvPr id="51213" name="Picture 13" descr="j04325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50353">
            <a:off x="220663" y="2790825"/>
            <a:ext cx="1439862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4" name="Picture 14" descr="j04325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652963"/>
            <a:ext cx="865187" cy="77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5" name="Picture 15" descr="j04325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874">
            <a:off x="7596188" y="1844675"/>
            <a:ext cx="9271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6" name="Picture 16" descr="j04325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6477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7" name="Picture 17" descr="j043254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500688"/>
            <a:ext cx="865188" cy="77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9" name="Picture 19" descr="j043267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8"/>
                  </p:tgtEl>
                </p:cond>
              </p:nextCondLst>
            </p:seq>
          </p:childTnLst>
        </p:cTn>
      </p:par>
    </p:tnLst>
    <p:bldLst>
      <p:bldP spid="51206" grpId="0" animBg="1"/>
      <p:bldP spid="51207" grpId="0" animBg="1"/>
      <p:bldP spid="5120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93" name="Picture 61" descr="j03978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" name="AutoShape 2"/>
          <p:cNvSpPr>
            <a:spLocks noChangeArrowheads="1"/>
          </p:cNvSpPr>
          <p:nvPr/>
        </p:nvSpPr>
        <p:spPr bwMode="auto">
          <a:xfrm>
            <a:off x="0" y="0"/>
            <a:ext cx="1403350" cy="141287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7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981075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27813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458152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4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2781300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4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458152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4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2781300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88125" y="458152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1763713" y="11969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4356100" y="11969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2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6804025" y="11969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3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1763713" y="30686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4</a:t>
            </a: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356100" y="30686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5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6804025" y="306863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6</a:t>
            </a:r>
          </a:p>
        </p:txBody>
      </p:sp>
      <p:sp>
        <p:nvSpPr>
          <p:cNvPr id="69659" name="Text Box 27"/>
          <p:cNvSpPr txBox="1">
            <a:spLocks noChangeArrowheads="1"/>
          </p:cNvSpPr>
          <p:nvPr/>
        </p:nvSpPr>
        <p:spPr bwMode="auto">
          <a:xfrm>
            <a:off x="1763713" y="486886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7</a:t>
            </a:r>
          </a:p>
        </p:txBody>
      </p:sp>
      <p:sp>
        <p:nvSpPr>
          <p:cNvPr id="69660" name="Text Box 28"/>
          <p:cNvSpPr txBox="1">
            <a:spLocks noChangeArrowheads="1"/>
          </p:cNvSpPr>
          <p:nvPr/>
        </p:nvSpPr>
        <p:spPr bwMode="auto">
          <a:xfrm>
            <a:off x="4356100" y="486886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8</a:t>
            </a:r>
          </a:p>
        </p:txBody>
      </p:sp>
      <p:sp>
        <p:nvSpPr>
          <p:cNvPr id="69661" name="Text Box 29"/>
          <p:cNvSpPr txBox="1">
            <a:spLocks noChangeArrowheads="1"/>
          </p:cNvSpPr>
          <p:nvPr/>
        </p:nvSpPr>
        <p:spPr bwMode="auto">
          <a:xfrm>
            <a:off x="6877050" y="486886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9</a:t>
            </a:r>
          </a:p>
        </p:txBody>
      </p:sp>
      <p:pic>
        <p:nvPicPr>
          <p:cNvPr id="69662" name="Picture 30" descr="угадай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042987" cy="104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3" name="Picture 31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4" name="Picture 32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5" name="Picture 33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6" name="Picture 34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7" name="Picture 35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8" name="Picture 36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9" name="Picture 37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70" name="Picture 38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71" name="Picture 39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72" name="Picture 40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73" name="Picture 41" descr="button27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215900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99" name="05 -36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00" name="09 -36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01" name="10 -364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02" name="11 -364.wav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500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03" name="12 -364.wav">
            <a:hlinkClick r:id="" action="ppaction://media"/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500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04" name="13 -380.wav">
            <a:hlinkClick r:id="" action="ppaction://media"/>
          </p:cNvPr>
          <p:cNvPicPr>
            <a:picLocks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05" name="15 -380.wav">
            <a:hlinkClick r:id="" action="ppaction://media"/>
          </p:cNvPr>
          <p:cNvPicPr>
            <a:picLocks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300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06" name="14 -380.wav">
            <a:hlinkClick r:id="" action="ppaction://media"/>
          </p:cNvPr>
          <p:cNvPicPr>
            <a:picLocks noChangeAspect="1" noChangeArrowheads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300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08" name="02 -380.wav">
            <a:hlinkClick r:id="" action="ppaction://media"/>
          </p:cNvPr>
          <p:cNvPicPr>
            <a:picLocks noChangeAspect="1" noChangeArrowheads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300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709" name="Text Box 77"/>
          <p:cNvSpPr txBox="1">
            <a:spLocks noChangeArrowheads="1"/>
          </p:cNvSpPr>
          <p:nvPr/>
        </p:nvSpPr>
        <p:spPr bwMode="auto">
          <a:xfrm>
            <a:off x="611188" y="1989138"/>
            <a:ext cx="2735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«Двойка»</a:t>
            </a:r>
          </a:p>
        </p:txBody>
      </p:sp>
      <p:sp>
        <p:nvSpPr>
          <p:cNvPr id="69710" name="Text Box 78"/>
          <p:cNvSpPr txBox="1">
            <a:spLocks noChangeArrowheads="1"/>
          </p:cNvSpPr>
          <p:nvPr/>
        </p:nvSpPr>
        <p:spPr bwMode="auto">
          <a:xfrm>
            <a:off x="3203575" y="1989138"/>
            <a:ext cx="2735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«Дважды два четыре»</a:t>
            </a:r>
          </a:p>
        </p:txBody>
      </p:sp>
      <p:sp>
        <p:nvSpPr>
          <p:cNvPr id="69711" name="Text Box 79"/>
          <p:cNvSpPr txBox="1">
            <a:spLocks noChangeArrowheads="1"/>
          </p:cNvSpPr>
          <p:nvPr/>
        </p:nvSpPr>
        <p:spPr bwMode="auto">
          <a:xfrm>
            <a:off x="5724525" y="1989138"/>
            <a:ext cx="2735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«Школьная страна»</a:t>
            </a:r>
          </a:p>
        </p:txBody>
      </p:sp>
      <p:sp>
        <p:nvSpPr>
          <p:cNvPr id="69712" name="Text Box 80"/>
          <p:cNvSpPr txBox="1">
            <a:spLocks noChangeArrowheads="1"/>
          </p:cNvSpPr>
          <p:nvPr/>
        </p:nvSpPr>
        <p:spPr bwMode="auto">
          <a:xfrm>
            <a:off x="611188" y="3789363"/>
            <a:ext cx="2735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«Из чего же»</a:t>
            </a:r>
          </a:p>
        </p:txBody>
      </p:sp>
      <p:sp>
        <p:nvSpPr>
          <p:cNvPr id="69713" name="Text Box 81"/>
          <p:cNvSpPr txBox="1">
            <a:spLocks noChangeArrowheads="1"/>
          </p:cNvSpPr>
          <p:nvPr/>
        </p:nvSpPr>
        <p:spPr bwMode="auto">
          <a:xfrm>
            <a:off x="3203575" y="3789363"/>
            <a:ext cx="2735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«Первоклассник»</a:t>
            </a:r>
          </a:p>
        </p:txBody>
      </p:sp>
      <p:sp>
        <p:nvSpPr>
          <p:cNvPr id="69714" name="Text Box 82"/>
          <p:cNvSpPr txBox="1">
            <a:spLocks noChangeArrowheads="1"/>
          </p:cNvSpPr>
          <p:nvPr/>
        </p:nvSpPr>
        <p:spPr bwMode="auto">
          <a:xfrm>
            <a:off x="5651500" y="3789363"/>
            <a:ext cx="2735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«Чему учат в школе»</a:t>
            </a:r>
          </a:p>
        </p:txBody>
      </p:sp>
      <p:sp>
        <p:nvSpPr>
          <p:cNvPr id="69715" name="Text Box 83"/>
          <p:cNvSpPr txBox="1">
            <a:spLocks noChangeArrowheads="1"/>
          </p:cNvSpPr>
          <p:nvPr/>
        </p:nvSpPr>
        <p:spPr bwMode="auto">
          <a:xfrm>
            <a:off x="611188" y="5589588"/>
            <a:ext cx="2735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«Учиться надо весело»</a:t>
            </a:r>
          </a:p>
        </p:txBody>
      </p:sp>
      <p:sp>
        <p:nvSpPr>
          <p:cNvPr id="69716" name="Text Box 84"/>
          <p:cNvSpPr txBox="1">
            <a:spLocks noChangeArrowheads="1"/>
          </p:cNvSpPr>
          <p:nvPr/>
        </p:nvSpPr>
        <p:spPr bwMode="auto">
          <a:xfrm>
            <a:off x="3203575" y="5589588"/>
            <a:ext cx="2735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«Некогда стареть учителям»</a:t>
            </a:r>
          </a:p>
        </p:txBody>
      </p:sp>
      <p:sp>
        <p:nvSpPr>
          <p:cNvPr id="69717" name="Text Box 85"/>
          <p:cNvSpPr txBox="1">
            <a:spLocks noChangeArrowheads="1"/>
          </p:cNvSpPr>
          <p:nvPr/>
        </p:nvSpPr>
        <p:spPr bwMode="auto">
          <a:xfrm>
            <a:off x="5795963" y="5589588"/>
            <a:ext cx="2735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«Школьные годы»</a:t>
            </a:r>
          </a:p>
        </p:txBody>
      </p:sp>
      <p:sp useBgFill="1">
        <p:nvSpPr>
          <p:cNvPr id="69718" name="Rectangle 86"/>
          <p:cNvSpPr>
            <a:spLocks noChangeArrowheads="1"/>
          </p:cNvSpPr>
          <p:nvPr/>
        </p:nvSpPr>
        <p:spPr bwMode="auto">
          <a:xfrm>
            <a:off x="900113" y="2060575"/>
            <a:ext cx="2376487" cy="57626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9719" name="Rectangle 87"/>
          <p:cNvSpPr>
            <a:spLocks noChangeArrowheads="1"/>
          </p:cNvSpPr>
          <p:nvPr/>
        </p:nvSpPr>
        <p:spPr bwMode="auto">
          <a:xfrm>
            <a:off x="971550" y="3789363"/>
            <a:ext cx="2376488" cy="57626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9720" name="Rectangle 88"/>
          <p:cNvSpPr>
            <a:spLocks noChangeArrowheads="1"/>
          </p:cNvSpPr>
          <p:nvPr/>
        </p:nvSpPr>
        <p:spPr bwMode="auto">
          <a:xfrm>
            <a:off x="3419475" y="2060575"/>
            <a:ext cx="2376488" cy="57626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9721" name="Rectangle 89"/>
          <p:cNvSpPr>
            <a:spLocks noChangeArrowheads="1"/>
          </p:cNvSpPr>
          <p:nvPr/>
        </p:nvSpPr>
        <p:spPr bwMode="auto">
          <a:xfrm>
            <a:off x="5940425" y="1989138"/>
            <a:ext cx="2376488" cy="57626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9722" name="Rectangle 90"/>
          <p:cNvSpPr>
            <a:spLocks noChangeArrowheads="1"/>
          </p:cNvSpPr>
          <p:nvPr/>
        </p:nvSpPr>
        <p:spPr bwMode="auto">
          <a:xfrm>
            <a:off x="3492500" y="3860800"/>
            <a:ext cx="2376488" cy="57626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9723" name="Rectangle 91"/>
          <p:cNvSpPr>
            <a:spLocks noChangeArrowheads="1"/>
          </p:cNvSpPr>
          <p:nvPr/>
        </p:nvSpPr>
        <p:spPr bwMode="auto">
          <a:xfrm>
            <a:off x="5867400" y="3789363"/>
            <a:ext cx="2447925" cy="57626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9724" name="Rectangle 92"/>
          <p:cNvSpPr>
            <a:spLocks noChangeArrowheads="1"/>
          </p:cNvSpPr>
          <p:nvPr/>
        </p:nvSpPr>
        <p:spPr bwMode="auto">
          <a:xfrm>
            <a:off x="971550" y="5661025"/>
            <a:ext cx="2376488" cy="57626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9725" name="Rectangle 93"/>
          <p:cNvSpPr>
            <a:spLocks noChangeArrowheads="1"/>
          </p:cNvSpPr>
          <p:nvPr/>
        </p:nvSpPr>
        <p:spPr bwMode="auto">
          <a:xfrm>
            <a:off x="3492500" y="5661025"/>
            <a:ext cx="2376488" cy="57626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69726" name="Rectangle 94"/>
          <p:cNvSpPr>
            <a:spLocks noChangeArrowheads="1"/>
          </p:cNvSpPr>
          <p:nvPr/>
        </p:nvSpPr>
        <p:spPr bwMode="auto">
          <a:xfrm>
            <a:off x="6084888" y="5661025"/>
            <a:ext cx="2376487" cy="57626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9698" name="Picture 66" descr="j0432529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069013"/>
            <a:ext cx="1368425" cy="7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97" name="Picture 65" descr="j043151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1030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96" name="Picture 64" descr="j0433800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21030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95" name="Picture 63" descr="j0432551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49950"/>
            <a:ext cx="1258888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27" name="Picture 95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2195513" y="69215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28" name="Picture 96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7308850" y="429260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29" name="Picture 97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7235825" y="2492375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30" name="Picture 98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7235825" y="69215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31" name="Picture 99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4787900" y="429260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32" name="Picture 100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4787900" y="2492375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33" name="Picture 101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2195513" y="429260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34" name="Picture 102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2195513" y="2492375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735" name="Picture 103" descr="en00673_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4787900" y="69215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9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9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9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9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9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9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9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6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9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696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696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696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96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9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69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69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696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69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9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2794" fill="hold"/>
                                        <p:tgtEl>
                                          <p:spTgt spid="696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99"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699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0528" fill="hold"/>
                                        <p:tgtEl>
                                          <p:spTgt spid="6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00"/>
                  </p:tgtEl>
                </p:cond>
              </p:nextCondLst>
            </p:seq>
            <p:audi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700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9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1728" fill="hold"/>
                                        <p:tgtEl>
                                          <p:spTgt spid="697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01"/>
                  </p:tgtEl>
                </p:cond>
              </p:nextCondLst>
            </p:seq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701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2528" fill="hold"/>
                                        <p:tgtEl>
                                          <p:spTgt spid="69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02"/>
                  </p:tgtEl>
                </p:cond>
              </p:nextCondLst>
            </p:seq>
            <p:audio>
              <p:cMediaNode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702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97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3061" fill="hold"/>
                                        <p:tgtEl>
                                          <p:spTgt spid="697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03"/>
                  </p:tgtEl>
                </p:cond>
              </p:nextCondLst>
            </p:seq>
            <p:audio>
              <p:cMediaNode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703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97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2261" fill="hold"/>
                                        <p:tgtEl>
                                          <p:spTgt spid="697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04"/>
                  </p:tgtEl>
                </p:cond>
              </p:nextCondLst>
            </p:seq>
            <p:audio>
              <p:cMediaNode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704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9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1461" fill="hold"/>
                                        <p:tgtEl>
                                          <p:spTgt spid="697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05"/>
                  </p:tgtEl>
                </p:cond>
              </p:nextCondLst>
            </p:seq>
            <p:audio>
              <p:cMediaNode>
                <p:cTn id="1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705"/>
                </p:tgtEl>
              </p:cMediaNode>
            </p:audi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9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2661" fill="hold"/>
                                        <p:tgtEl>
                                          <p:spTgt spid="697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06"/>
                  </p:tgtEl>
                </p:cond>
              </p:nextCondLst>
            </p:seq>
            <p:audio>
              <p:cMediaNode>
                <p:cTn id="1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706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9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6261" fill="hold"/>
                                        <p:tgtEl>
                                          <p:spTgt spid="697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08"/>
                  </p:tgtEl>
                </p:cond>
              </p:nextCondLst>
            </p:seq>
            <p:audio>
              <p:cMediaNode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708"/>
                </p:tgtEl>
              </p:cMediaNode>
            </p:audio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9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69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1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9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69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1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9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69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9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69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69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69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2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69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69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23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69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 nodeType="clickPar">
                      <p:stCondLst>
                        <p:cond delay="0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69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2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9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69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2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69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0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69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726"/>
                  </p:tgtEl>
                </p:cond>
              </p:nextCondLst>
            </p:seq>
          </p:childTnLst>
        </p:cTn>
      </p:par>
    </p:tnLst>
    <p:bldLst>
      <p:bldP spid="69635" grpId="0" animBg="1"/>
      <p:bldP spid="69636" grpId="0" animBg="1"/>
      <p:bldP spid="69637" grpId="0" animBg="1"/>
      <p:bldP spid="69638" grpId="0" animBg="1"/>
      <p:bldP spid="69639" grpId="0" animBg="1"/>
      <p:bldP spid="69640" grpId="0" animBg="1"/>
      <p:bldP spid="69641" grpId="0" animBg="1"/>
      <p:bldP spid="69642" grpId="0" animBg="1"/>
      <p:bldP spid="69643" grpId="0" animBg="1"/>
      <p:bldP spid="69718" grpId="0" animBg="1"/>
      <p:bldP spid="69719" grpId="0" animBg="1"/>
      <p:bldP spid="69720" grpId="0" animBg="1"/>
      <p:bldP spid="69721" grpId="0" animBg="1"/>
      <p:bldP spid="69722" grpId="0" animBg="1"/>
      <p:bldP spid="69723" grpId="0" animBg="1"/>
      <p:bldP spid="69724" grpId="0" animBg="1"/>
      <p:bldP spid="69725" grpId="0" animBg="1"/>
      <p:bldP spid="697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19" name="Picture 63" descr="j03978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9810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1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981075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27082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6375" y="4652963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2708275"/>
            <a:ext cx="1008063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067175" y="4652963"/>
            <a:ext cx="1008063" cy="1008062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2708275"/>
            <a:ext cx="1008062" cy="1008063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516688" y="4652963"/>
            <a:ext cx="1008062" cy="1008062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1763713" y="11969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1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4356100" y="11969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2</a:t>
            </a: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auto">
          <a:xfrm>
            <a:off x="6804025" y="119697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3</a:t>
            </a: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1763713" y="29972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4</a:t>
            </a: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auto">
          <a:xfrm>
            <a:off x="4356100" y="29972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5</a:t>
            </a:r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auto">
          <a:xfrm>
            <a:off x="6804025" y="29972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6</a:t>
            </a:r>
          </a:p>
        </p:txBody>
      </p:sp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1763713" y="49418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7</a:t>
            </a:r>
          </a:p>
        </p:txBody>
      </p:sp>
      <p:sp>
        <p:nvSpPr>
          <p:cNvPr id="70684" name="Text Box 28"/>
          <p:cNvSpPr txBox="1">
            <a:spLocks noChangeArrowheads="1"/>
          </p:cNvSpPr>
          <p:nvPr/>
        </p:nvSpPr>
        <p:spPr bwMode="auto">
          <a:xfrm>
            <a:off x="4356100" y="49418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8</a:t>
            </a: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6804025" y="4941888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9</a:t>
            </a:r>
          </a:p>
        </p:txBody>
      </p:sp>
      <p:sp>
        <p:nvSpPr>
          <p:cNvPr id="70720" name="WordArt 64"/>
          <p:cNvSpPr>
            <a:spLocks noChangeArrowheads="1" noChangeShapeType="1" noTextEdit="1"/>
          </p:cNvSpPr>
          <p:nvPr/>
        </p:nvSpPr>
        <p:spPr bwMode="auto">
          <a:xfrm rot="5400000">
            <a:off x="-1136650" y="3233738"/>
            <a:ext cx="3743325" cy="390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СУПЕРИГРА</a:t>
            </a:r>
          </a:p>
        </p:txBody>
      </p:sp>
      <p:pic>
        <p:nvPicPr>
          <p:cNvPr id="70729" name="03 -38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30" name="04 -380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31" name="07 -380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002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32" name="08 -380.wav">
            <a:hlinkClick r:id="" action="ppaction://media"/>
          </p:cNvPr>
          <p:cNvPicPr>
            <a:picLocks noChangeAspect="1" noChangeArrowheads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33" name="09 -380.wav">
            <a:hlinkClick r:id="" action="ppaction://media"/>
          </p:cNvPr>
          <p:cNvPicPr>
            <a:picLocks noChangeAspect="1" noChangeArrowheads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34" name="11 -380.wav">
            <a:hlinkClick r:id="" action="ppaction://media"/>
          </p:cNvPr>
          <p:cNvPicPr>
            <a:picLocks noChangeAspect="1" noChangeArrowheads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35" name="12 -380.wav">
            <a:hlinkClick r:id="" action="ppaction://media"/>
          </p:cNvPr>
          <p:cNvPicPr>
            <a:picLocks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373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36" name="13 -380.wav">
            <a:hlinkClick r:id="" action="ppaction://media"/>
          </p:cNvPr>
          <p:cNvPicPr>
            <a:picLocks noChangeAspect="1" noChangeArrowheads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5373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37" name="02 -380.wav">
            <a:hlinkClick r:id="" action="ppaction://media"/>
          </p:cNvPr>
          <p:cNvPicPr>
            <a:picLocks noChangeAspect="1" noChangeArrowheads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736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738" name="Text Box 82"/>
          <p:cNvSpPr txBox="1">
            <a:spLocks noChangeArrowheads="1"/>
          </p:cNvSpPr>
          <p:nvPr/>
        </p:nvSpPr>
        <p:spPr bwMode="auto">
          <a:xfrm>
            <a:off x="611188" y="1989138"/>
            <a:ext cx="2735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«Песенка Винни-Пуха»</a:t>
            </a:r>
          </a:p>
        </p:txBody>
      </p:sp>
      <p:sp>
        <p:nvSpPr>
          <p:cNvPr id="70739" name="Text Box 83"/>
          <p:cNvSpPr txBox="1">
            <a:spLocks noChangeArrowheads="1"/>
          </p:cNvSpPr>
          <p:nvPr/>
        </p:nvSpPr>
        <p:spPr bwMode="auto">
          <a:xfrm>
            <a:off x="3203575" y="1989138"/>
            <a:ext cx="2735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«Кабы не было зимы»</a:t>
            </a:r>
          </a:p>
        </p:txBody>
      </p:sp>
      <p:sp>
        <p:nvSpPr>
          <p:cNvPr id="70740" name="Text Box 84"/>
          <p:cNvSpPr txBox="1">
            <a:spLocks noChangeArrowheads="1"/>
          </p:cNvSpPr>
          <p:nvPr/>
        </p:nvSpPr>
        <p:spPr bwMode="auto">
          <a:xfrm>
            <a:off x="5724525" y="1989138"/>
            <a:ext cx="2735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«Серенький козлик»</a:t>
            </a:r>
          </a:p>
        </p:txBody>
      </p:sp>
      <p:sp>
        <p:nvSpPr>
          <p:cNvPr id="70741" name="Text Box 85"/>
          <p:cNvSpPr txBox="1">
            <a:spLocks noChangeArrowheads="1"/>
          </p:cNvSpPr>
          <p:nvPr/>
        </p:nvSpPr>
        <p:spPr bwMode="auto">
          <a:xfrm>
            <a:off x="684213" y="3716338"/>
            <a:ext cx="2735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«Частушки Бабки-Ёжки»</a:t>
            </a:r>
          </a:p>
        </p:txBody>
      </p:sp>
      <p:sp>
        <p:nvSpPr>
          <p:cNvPr id="70742" name="Text Box 86"/>
          <p:cNvSpPr txBox="1">
            <a:spLocks noChangeArrowheads="1"/>
          </p:cNvSpPr>
          <p:nvPr/>
        </p:nvSpPr>
        <p:spPr bwMode="auto">
          <a:xfrm>
            <a:off x="3276600" y="3716338"/>
            <a:ext cx="2735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«Спят усталые игрушки»</a:t>
            </a:r>
          </a:p>
        </p:txBody>
      </p:sp>
      <p:sp>
        <p:nvSpPr>
          <p:cNvPr id="70743" name="Text Box 87"/>
          <p:cNvSpPr txBox="1">
            <a:spLocks noChangeArrowheads="1"/>
          </p:cNvSpPr>
          <p:nvPr/>
        </p:nvSpPr>
        <p:spPr bwMode="auto">
          <a:xfrm>
            <a:off x="5724525" y="3716338"/>
            <a:ext cx="2735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«Два весёлых гуся»</a:t>
            </a:r>
          </a:p>
        </p:txBody>
      </p:sp>
      <p:sp>
        <p:nvSpPr>
          <p:cNvPr id="70744" name="Text Box 88"/>
          <p:cNvSpPr txBox="1">
            <a:spLocks noChangeArrowheads="1"/>
          </p:cNvSpPr>
          <p:nvPr/>
        </p:nvSpPr>
        <p:spPr bwMode="auto">
          <a:xfrm>
            <a:off x="755650" y="5661025"/>
            <a:ext cx="2735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«Оранжевая песня»</a:t>
            </a:r>
          </a:p>
        </p:txBody>
      </p:sp>
      <p:sp>
        <p:nvSpPr>
          <p:cNvPr id="70745" name="Text Box 89"/>
          <p:cNvSpPr txBox="1">
            <a:spLocks noChangeArrowheads="1"/>
          </p:cNvSpPr>
          <p:nvPr/>
        </p:nvSpPr>
        <p:spPr bwMode="auto">
          <a:xfrm>
            <a:off x="3203575" y="5661025"/>
            <a:ext cx="2735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«Облака»</a:t>
            </a:r>
          </a:p>
        </p:txBody>
      </p:sp>
      <p:sp>
        <p:nvSpPr>
          <p:cNvPr id="70746" name="Text Box 90"/>
          <p:cNvSpPr txBox="1">
            <a:spLocks noChangeArrowheads="1"/>
          </p:cNvSpPr>
          <p:nvPr/>
        </p:nvSpPr>
        <p:spPr bwMode="auto">
          <a:xfrm>
            <a:off x="5795963" y="5661025"/>
            <a:ext cx="2735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3333CC"/>
                </a:solidFill>
              </a:rPr>
              <a:t>«Волшебный цветок»</a:t>
            </a:r>
          </a:p>
        </p:txBody>
      </p:sp>
      <p:sp useBgFill="1">
        <p:nvSpPr>
          <p:cNvPr id="70747" name="Rectangle 91"/>
          <p:cNvSpPr>
            <a:spLocks noChangeArrowheads="1"/>
          </p:cNvSpPr>
          <p:nvPr/>
        </p:nvSpPr>
        <p:spPr bwMode="auto">
          <a:xfrm>
            <a:off x="971550" y="2060575"/>
            <a:ext cx="2376488" cy="576263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48" name="Rectangle 92"/>
          <p:cNvSpPr>
            <a:spLocks noChangeArrowheads="1"/>
          </p:cNvSpPr>
          <p:nvPr/>
        </p:nvSpPr>
        <p:spPr bwMode="auto">
          <a:xfrm>
            <a:off x="3563938" y="1989138"/>
            <a:ext cx="2376487" cy="57626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49" name="Rectangle 93"/>
          <p:cNvSpPr>
            <a:spLocks noChangeArrowheads="1"/>
          </p:cNvSpPr>
          <p:nvPr/>
        </p:nvSpPr>
        <p:spPr bwMode="auto">
          <a:xfrm>
            <a:off x="5940425" y="1989138"/>
            <a:ext cx="2376488" cy="57626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50" name="Rectangle 94"/>
          <p:cNvSpPr>
            <a:spLocks noChangeArrowheads="1"/>
          </p:cNvSpPr>
          <p:nvPr/>
        </p:nvSpPr>
        <p:spPr bwMode="auto">
          <a:xfrm>
            <a:off x="971550" y="3716338"/>
            <a:ext cx="2376488" cy="64928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51" name="Rectangle 95"/>
          <p:cNvSpPr>
            <a:spLocks noChangeArrowheads="1"/>
          </p:cNvSpPr>
          <p:nvPr/>
        </p:nvSpPr>
        <p:spPr bwMode="auto">
          <a:xfrm>
            <a:off x="3492500" y="3789363"/>
            <a:ext cx="2376488" cy="57626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52" name="Rectangle 96"/>
          <p:cNvSpPr>
            <a:spLocks noChangeArrowheads="1"/>
          </p:cNvSpPr>
          <p:nvPr/>
        </p:nvSpPr>
        <p:spPr bwMode="auto">
          <a:xfrm>
            <a:off x="5940425" y="3789363"/>
            <a:ext cx="2376488" cy="57626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53" name="Rectangle 97"/>
          <p:cNvSpPr>
            <a:spLocks noChangeArrowheads="1"/>
          </p:cNvSpPr>
          <p:nvPr/>
        </p:nvSpPr>
        <p:spPr bwMode="auto">
          <a:xfrm>
            <a:off x="971550" y="5734050"/>
            <a:ext cx="2376488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54" name="Rectangle 98"/>
          <p:cNvSpPr>
            <a:spLocks noChangeArrowheads="1"/>
          </p:cNvSpPr>
          <p:nvPr/>
        </p:nvSpPr>
        <p:spPr bwMode="auto">
          <a:xfrm>
            <a:off x="3419475" y="5734050"/>
            <a:ext cx="2376488" cy="4318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70755" name="Rectangle 99"/>
          <p:cNvSpPr>
            <a:spLocks noChangeArrowheads="1"/>
          </p:cNvSpPr>
          <p:nvPr/>
        </p:nvSpPr>
        <p:spPr bwMode="auto">
          <a:xfrm>
            <a:off x="5867400" y="5734050"/>
            <a:ext cx="2665413" cy="3587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0724" name="Picture 68" descr="j0432551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49950"/>
            <a:ext cx="1258888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25" name="Picture 69" descr="j0433800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21030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26" name="Picture 70" descr="j043151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1030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28" name="Picture 72" descr="j0431495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169025"/>
            <a:ext cx="1223963" cy="68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56" name="Picture 100" descr="en00673_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2195513" y="69215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57" name="Picture 101" descr="en00673_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7235825" y="4365625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58" name="Picture 102" descr="en00673_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7235825" y="2420938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59" name="Picture 103" descr="en00673_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7235825" y="69215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60" name="Picture 104" descr="en00673_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4787900" y="692150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61" name="Picture 105" descr="en00673_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4787900" y="4365625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62" name="Picture 106" descr="en00673_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4787900" y="2420938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63" name="Picture 107" descr="en00673_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2195513" y="2492375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764" name="Picture 108" descr="en00673_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80091">
            <a:off x="2195513" y="4365625"/>
            <a:ext cx="37465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5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06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0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0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0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0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0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0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707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707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707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07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2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0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707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707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707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70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0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2394" fill="hold"/>
                                        <p:tgtEl>
                                          <p:spTgt spid="707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29"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29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0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8128" fill="hold"/>
                                        <p:tgtEl>
                                          <p:spTgt spid="707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0"/>
                  </p:tgtEl>
                </p:cond>
              </p:nextCondLst>
            </p:seq>
            <p:audi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0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0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6128" fill="hold"/>
                                        <p:tgtEl>
                                          <p:spTgt spid="707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1"/>
                  </p:tgtEl>
                </p:cond>
              </p:nextCondLst>
            </p:seq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1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0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7194" fill="hold"/>
                                        <p:tgtEl>
                                          <p:spTgt spid="70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2"/>
                  </p:tgtEl>
                </p:cond>
              </p:nextCondLst>
            </p:seq>
            <p:audio>
              <p:cMediaNode>
                <p:cTn id="1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2"/>
                </p:tgtEl>
              </p:cMediaNode>
            </p:audi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0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2261" fill="hold"/>
                                        <p:tgtEl>
                                          <p:spTgt spid="707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3"/>
                  </p:tgtEl>
                </p:cond>
              </p:nextCondLst>
            </p:seq>
            <p:audio>
              <p:cMediaNode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3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0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8661" fill="hold"/>
                                        <p:tgtEl>
                                          <p:spTgt spid="707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4"/>
                  </p:tgtEl>
                </p:cond>
              </p:nextCondLst>
            </p:seq>
            <p:audio>
              <p:cMediaNode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4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0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17461" fill="hold"/>
                                        <p:tgtEl>
                                          <p:spTgt spid="707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5"/>
                  </p:tgtEl>
                </p:cond>
              </p:nextCondLst>
            </p:seq>
            <p:audio>
              <p:cMediaNode>
                <p:cTn id="1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5"/>
                </p:tgtEl>
              </p:cMediaNode>
            </p:audi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70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 nodeType="clickPar">
                      <p:stCondLst>
                        <p:cond delay="0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461" fill="hold"/>
                                        <p:tgtEl>
                                          <p:spTgt spid="707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6"/>
                  </p:tgtEl>
                </p:cond>
              </p:nextCondLst>
            </p:seq>
            <p:audio>
              <p:cMediaNode>
                <p:cTn id="1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6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0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20794" fill="hold"/>
                                        <p:tgtEl>
                                          <p:spTgt spid="707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37"/>
                  </p:tgtEl>
                </p:cond>
              </p:nextCondLst>
            </p:seq>
            <p:audio>
              <p:cMediaNode>
                <p:cTn id="1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737"/>
                </p:tgtEl>
              </p:cMediaNode>
            </p:audio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0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70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4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0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70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4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70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70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4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07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 nodeType="clickPar">
                      <p:stCondLst>
                        <p:cond delay="0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70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70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 nodeType="clickPar">
                      <p:stCondLst>
                        <p:cond delay="0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70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70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70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70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 nodeType="clickPar">
                      <p:stCondLst>
                        <p:cond delay="0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70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707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 nodeType="clickPar">
                      <p:stCondLst>
                        <p:cond delay="0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70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0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 nodeType="clickPar">
                      <p:stCondLst>
                        <p:cond delay="0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70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755"/>
                  </p:tgtEl>
                </p:cond>
              </p:nextCondLst>
            </p:seq>
          </p:childTnLst>
        </p:cTn>
      </p:par>
    </p:tnLst>
    <p:bldLst>
      <p:bldP spid="70659" grpId="0" animBg="1"/>
      <p:bldP spid="70660" grpId="0" animBg="1"/>
      <p:bldP spid="70661" grpId="0" animBg="1"/>
      <p:bldP spid="70662" grpId="0" animBg="1"/>
      <p:bldP spid="70663" grpId="0" animBg="1"/>
      <p:bldP spid="70664" grpId="0" animBg="1"/>
      <p:bldP spid="70665" grpId="0" animBg="1"/>
      <p:bldP spid="70666" grpId="0" animBg="1"/>
      <p:bldP spid="70667" grpId="0" animBg="1"/>
      <p:bldP spid="70747" grpId="0" animBg="1"/>
      <p:bldP spid="70748" grpId="0" animBg="1"/>
      <p:bldP spid="70749" grpId="0" animBg="1"/>
      <p:bldP spid="70750" grpId="0" animBg="1"/>
      <p:bldP spid="70751" grpId="0" animBg="1"/>
      <p:bldP spid="70752" grpId="0" animBg="1"/>
      <p:bldP spid="70753" grpId="0" animBg="1"/>
      <p:bldP spid="70754" grpId="0" animBg="1"/>
      <p:bldP spid="707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smile5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j03978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1" name="WordArt 7"/>
          <p:cNvSpPr>
            <a:spLocks noChangeArrowheads="1" noChangeShapeType="1" noTextEdit="1"/>
          </p:cNvSpPr>
          <p:nvPr/>
        </p:nvSpPr>
        <p:spPr bwMode="auto">
          <a:xfrm>
            <a:off x="323850" y="1341438"/>
            <a:ext cx="8496300" cy="23764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До новых встреч</a:t>
            </a:r>
          </a:p>
        </p:txBody>
      </p:sp>
      <p:pic>
        <p:nvPicPr>
          <p:cNvPr id="41992" name="Picture 8" descr="j04298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00438"/>
            <a:ext cx="2520950" cy="24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j04325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9366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10" descr="j04325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981075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5" name="Picture 11" descr="j04325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644900"/>
            <a:ext cx="9366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6" name="Picture 12" descr="j04325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76250"/>
            <a:ext cx="9366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7" name="Picture 13" descr="j043253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997200"/>
            <a:ext cx="576263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8" name="Picture 14" descr="j04325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792163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9" name="01 -39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308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0" name="Picture 16" descr="j043266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43563"/>
            <a:ext cx="1214438" cy="12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1" name="Picture 17" descr="en00501_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21163"/>
            <a:ext cx="2663825" cy="17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2" name="Picture 18" descr="en00501_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141663"/>
            <a:ext cx="2663825" cy="17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003" name="Picture 19" descr="j04325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500438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94" fill="hold"/>
                                        <p:tgtEl>
                                          <p:spTgt spid="419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46" name="Picture 22" descr="j03978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150" y="549275"/>
            <a:ext cx="5543550" cy="863600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150" y="1700213"/>
            <a:ext cx="5543550" cy="863600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150" y="2924175"/>
            <a:ext cx="5543550" cy="863600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150" y="4149725"/>
            <a:ext cx="5543550" cy="863600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35150" y="5300663"/>
            <a:ext cx="5543550" cy="863600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979613" y="765175"/>
            <a:ext cx="4105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2236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979613" y="765175"/>
            <a:ext cx="5329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0066"/>
                </a:solidFill>
                <a:latin typeface="Comic Sans MS" pitchFamily="66" charset="0"/>
              </a:rPr>
              <a:t>Из мультфильмов</a:t>
            </a:r>
          </a:p>
        </p:txBody>
      </p:sp>
      <p:sp>
        <p:nvSpPr>
          <p:cNvPr id="52237" name="Text Box 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08175" y="1844675"/>
            <a:ext cx="5329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0066"/>
                </a:solidFill>
                <a:latin typeface="Comic Sans MS" pitchFamily="66" charset="0"/>
              </a:rPr>
              <a:t>Из детских фильмов</a:t>
            </a:r>
          </a:p>
        </p:txBody>
      </p:sp>
      <p:sp>
        <p:nvSpPr>
          <p:cNvPr id="52238" name="Text Box 1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979613" y="3141663"/>
            <a:ext cx="5329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0066"/>
                </a:solidFill>
                <a:latin typeface="Comic Sans MS" pitchFamily="66" charset="0"/>
              </a:rPr>
              <a:t>О животных</a:t>
            </a:r>
          </a:p>
        </p:txBody>
      </p:sp>
      <p:sp>
        <p:nvSpPr>
          <p:cNvPr id="52239" name="Text Box 15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908175" y="5516563"/>
            <a:ext cx="5329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0066"/>
                </a:solidFill>
                <a:latin typeface="Comic Sans MS" pitchFamily="66" charset="0"/>
              </a:rPr>
              <a:t>Школьные годы чудесные</a:t>
            </a:r>
          </a:p>
        </p:txBody>
      </p:sp>
      <p:sp>
        <p:nvSpPr>
          <p:cNvPr id="52240" name="Text Box 1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1979613" y="4365625"/>
            <a:ext cx="5329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0066"/>
                </a:solidFill>
                <a:latin typeface="Comic Sans MS" pitchFamily="66" charset="0"/>
              </a:rPr>
              <a:t>О друзьях</a:t>
            </a:r>
          </a:p>
        </p:txBody>
      </p:sp>
      <p:pic>
        <p:nvPicPr>
          <p:cNvPr id="52241" name="Picture 17" descr="button5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517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Picture 18" descr="button5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Picture 19" descr="button5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2131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button5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365625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button59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516563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47" name="AutoShape 2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 rot="5400000">
            <a:off x="5760244" y="2817019"/>
            <a:ext cx="4824412" cy="863600"/>
          </a:xfrm>
          <a:prstGeom prst="actionButtonBlank">
            <a:avLst/>
          </a:prstGeom>
          <a:gradFill rotWithShape="1">
            <a:gsLst>
              <a:gs pos="0">
                <a:srgbClr val="FF99CC">
                  <a:gamma/>
                  <a:shade val="46275"/>
                  <a:invGamma/>
                </a:srgbClr>
              </a:gs>
              <a:gs pos="5000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248" name="WordArt 24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 rot="5400000">
            <a:off x="6280150" y="3017838"/>
            <a:ext cx="3743325" cy="390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СУПЕРИГРА</a:t>
            </a:r>
          </a:p>
        </p:txBody>
      </p:sp>
      <p:pic>
        <p:nvPicPr>
          <p:cNvPr id="52251" name="Picture 27" descr="j043267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0" name="Picture 18" descr="j03978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777162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вопросы для 1-го отборочного тура:</a:t>
            </a:r>
          </a:p>
        </p:txBody>
      </p:sp>
      <p:pic>
        <p:nvPicPr>
          <p:cNvPr id="44043" name="Picture 11" descr="j043253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6" name="Picture 14" descr="j043253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565400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7" name="Picture 15" descr="j043253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36838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51" name="Picture 19" descr="j043267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0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4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40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0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0" name="Picture 14" descr="j03978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268538" y="1773238"/>
            <a:ext cx="46085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3333CC"/>
                </a:solidFill>
              </a:rPr>
              <a:t>От гармони он родился,</a:t>
            </a:r>
            <a:br>
              <a:rPr lang="ru-RU" sz="2800" b="1">
                <a:solidFill>
                  <a:srgbClr val="3333CC"/>
                </a:solidFill>
              </a:rPr>
            </a:br>
            <a:r>
              <a:rPr lang="ru-RU" sz="2800" b="1">
                <a:solidFill>
                  <a:srgbClr val="3333CC"/>
                </a:solidFill>
              </a:rPr>
              <a:t>С пианино подружился.</a:t>
            </a:r>
            <a:br>
              <a:rPr lang="ru-RU" sz="2800" b="1">
                <a:solidFill>
                  <a:srgbClr val="3333CC"/>
                </a:solidFill>
              </a:rPr>
            </a:br>
            <a:r>
              <a:rPr lang="ru-RU" sz="2800" b="1">
                <a:solidFill>
                  <a:srgbClr val="3333CC"/>
                </a:solidFill>
              </a:rPr>
              <a:t>Он и на баян похож.</a:t>
            </a:r>
            <a:br>
              <a:rPr lang="ru-RU" sz="2800" b="1">
                <a:solidFill>
                  <a:srgbClr val="3333CC"/>
                </a:solidFill>
              </a:rPr>
            </a:br>
            <a:r>
              <a:rPr lang="ru-RU" sz="2800" b="1">
                <a:solidFill>
                  <a:srgbClr val="3333CC"/>
                </a:solidFill>
              </a:rPr>
              <a:t>Как его ты назовёшь?</a:t>
            </a:r>
            <a:r>
              <a:rPr lang="ru-RU" sz="2800" b="1">
                <a:solidFill>
                  <a:srgbClr val="FF3399"/>
                </a:solidFill>
              </a:rPr>
              <a:t> </a:t>
            </a:r>
          </a:p>
        </p:txBody>
      </p:sp>
      <p:pic>
        <p:nvPicPr>
          <p:cNvPr id="45064" name="Picture 8" descr="red_boj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4"/>
              </a:clrFrom>
              <a:clrTo>
                <a:srgbClr val="FFFF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500438"/>
            <a:ext cx="2808287" cy="25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5066" name="Rectangle 10"/>
          <p:cNvSpPr>
            <a:spLocks noChangeArrowheads="1"/>
          </p:cNvSpPr>
          <p:nvPr/>
        </p:nvSpPr>
        <p:spPr bwMode="auto">
          <a:xfrm>
            <a:off x="5435600" y="5949950"/>
            <a:ext cx="431800" cy="3587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7" name="WordArt 11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813593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О каком музыкальном инструменте</a:t>
            </a:r>
          </a:p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 идёт речь?</a:t>
            </a:r>
          </a:p>
        </p:txBody>
      </p:sp>
      <p:pic>
        <p:nvPicPr>
          <p:cNvPr id="45069" name="Picture 13" descr="j043267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71" name="WordArt 15"/>
          <p:cNvSpPr>
            <a:spLocks noChangeArrowheads="1" noChangeShapeType="1" noTextEdit="1"/>
          </p:cNvSpPr>
          <p:nvPr/>
        </p:nvSpPr>
        <p:spPr bwMode="auto">
          <a:xfrm>
            <a:off x="3132138" y="5876925"/>
            <a:ext cx="266541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аккордеон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1835150" y="3644900"/>
            <a:ext cx="5256213" cy="2590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>
                  <a:gamma/>
                  <a:shade val="46275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5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65"/>
                  </p:tgtEl>
                </p:cond>
              </p:nextCondLst>
            </p:seq>
          </p:childTnLst>
        </p:cTn>
      </p:par>
    </p:tnLst>
    <p:bldLst>
      <p:bldP spid="45060" grpId="0"/>
      <p:bldP spid="450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1" name="Picture 13" descr="j03978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195513" y="1628775"/>
            <a:ext cx="53990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3333CC"/>
                </a:solidFill>
              </a:rPr>
              <a:t>Деревянные подружки</a:t>
            </a:r>
            <a:br>
              <a:rPr lang="ru-RU" sz="2800" b="1">
                <a:solidFill>
                  <a:srgbClr val="3333CC"/>
                </a:solidFill>
              </a:rPr>
            </a:br>
            <a:r>
              <a:rPr lang="ru-RU" sz="2800" b="1">
                <a:solidFill>
                  <a:srgbClr val="3333CC"/>
                </a:solidFill>
              </a:rPr>
              <a:t>Пляшут на его макушке,</a:t>
            </a:r>
            <a:br>
              <a:rPr lang="ru-RU" sz="2800" b="1">
                <a:solidFill>
                  <a:srgbClr val="3333CC"/>
                </a:solidFill>
              </a:rPr>
            </a:br>
            <a:r>
              <a:rPr lang="ru-RU" sz="2800" b="1">
                <a:solidFill>
                  <a:srgbClr val="3333CC"/>
                </a:solidFill>
              </a:rPr>
              <a:t>Бьют его, а он гремит —</a:t>
            </a:r>
            <a:br>
              <a:rPr lang="ru-RU" sz="2800" b="1">
                <a:solidFill>
                  <a:srgbClr val="3333CC"/>
                </a:solidFill>
              </a:rPr>
            </a:br>
            <a:r>
              <a:rPr lang="ru-RU" sz="2800" b="1">
                <a:solidFill>
                  <a:srgbClr val="3333CC"/>
                </a:solidFill>
              </a:rPr>
              <a:t>В ногу всем шагать велит.</a:t>
            </a:r>
            <a:r>
              <a:rPr lang="ru-RU" sz="2800"/>
              <a:t> </a:t>
            </a:r>
            <a:r>
              <a:rPr lang="ru-RU" sz="2800" b="1"/>
              <a:t> </a:t>
            </a:r>
          </a:p>
        </p:txBody>
      </p:sp>
      <p:pic>
        <p:nvPicPr>
          <p:cNvPr id="53257" name="Picture 9" descr="61001_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573463"/>
            <a:ext cx="2320925" cy="257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0" name="Picture 12" descr="j043267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62" name="WordArt 14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813593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О каком музыкальном инструменте</a:t>
            </a:r>
          </a:p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 идёт речь?</a:t>
            </a:r>
          </a:p>
        </p:txBody>
      </p:sp>
      <p:sp>
        <p:nvSpPr>
          <p:cNvPr id="53263" name="WordArt 15"/>
          <p:cNvSpPr>
            <a:spLocks noChangeArrowheads="1" noChangeShapeType="1" noTextEdit="1"/>
          </p:cNvSpPr>
          <p:nvPr/>
        </p:nvSpPr>
        <p:spPr bwMode="auto">
          <a:xfrm>
            <a:off x="3132138" y="5805488"/>
            <a:ext cx="266541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барабан</a:t>
            </a:r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1979613" y="3573463"/>
            <a:ext cx="5256212" cy="2590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>
                  <a:gamma/>
                  <a:shade val="46275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3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8"/>
                  </p:tgtEl>
                </p:cond>
              </p:nextCondLst>
            </p:seq>
          </p:childTnLst>
        </p:cTn>
      </p:par>
    </p:tnLst>
    <p:bldLst>
      <p:bldP spid="53252" grpId="0"/>
      <p:bldP spid="532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Picture 11" descr="j03978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908175" y="1773238"/>
            <a:ext cx="568801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3333CC"/>
                </a:solidFill>
              </a:rPr>
              <a:t>Приложил к губам я трубку – </a:t>
            </a:r>
            <a:br>
              <a:rPr lang="ru-RU" sz="2800" b="1">
                <a:solidFill>
                  <a:srgbClr val="3333CC"/>
                </a:solidFill>
              </a:rPr>
            </a:br>
            <a:r>
              <a:rPr lang="ru-RU" sz="2800" b="1">
                <a:solidFill>
                  <a:srgbClr val="3333CC"/>
                </a:solidFill>
              </a:rPr>
              <a:t>Полилась по лесу трель, </a:t>
            </a:r>
            <a:br>
              <a:rPr lang="ru-RU" sz="2800" b="1">
                <a:solidFill>
                  <a:srgbClr val="3333CC"/>
                </a:solidFill>
              </a:rPr>
            </a:br>
            <a:r>
              <a:rPr lang="ru-RU" sz="2800" b="1">
                <a:solidFill>
                  <a:srgbClr val="3333CC"/>
                </a:solidFill>
              </a:rPr>
              <a:t>Инструмент тот очень хрупкий </a:t>
            </a:r>
            <a:br>
              <a:rPr lang="ru-RU" sz="2800" b="1">
                <a:solidFill>
                  <a:srgbClr val="3333CC"/>
                </a:solidFill>
              </a:rPr>
            </a:br>
            <a:r>
              <a:rPr lang="ru-RU" sz="2800" b="1">
                <a:solidFill>
                  <a:srgbClr val="3333CC"/>
                </a:solidFill>
              </a:rPr>
              <a:t>Называется</a:t>
            </a:r>
            <a:r>
              <a:rPr lang="ru-RU" sz="2800">
                <a:solidFill>
                  <a:srgbClr val="3333CC"/>
                </a:solidFill>
              </a:rPr>
              <a:t> </a:t>
            </a:r>
            <a:r>
              <a:rPr lang="ru-RU" sz="2800" b="1">
                <a:solidFill>
                  <a:srgbClr val="3333CC"/>
                </a:solidFill>
              </a:rPr>
              <a:t> …</a:t>
            </a:r>
          </a:p>
        </p:txBody>
      </p:sp>
      <p:pic>
        <p:nvPicPr>
          <p:cNvPr id="54279" name="Picture 7" descr="svirel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7123">
            <a:off x="3605213" y="3098800"/>
            <a:ext cx="1933575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2" name="Picture 10" descr="j043267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4" name="WordArt 12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813593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О каком музыкальном инструменте</a:t>
            </a:r>
          </a:p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 идёт речь?</a:t>
            </a:r>
          </a:p>
        </p:txBody>
      </p:sp>
      <p:sp>
        <p:nvSpPr>
          <p:cNvPr id="54285" name="WordArt 13"/>
          <p:cNvSpPr>
            <a:spLocks noChangeArrowheads="1" noChangeShapeType="1" noTextEdit="1"/>
          </p:cNvSpPr>
          <p:nvPr/>
        </p:nvSpPr>
        <p:spPr bwMode="auto">
          <a:xfrm>
            <a:off x="3132138" y="5876925"/>
            <a:ext cx="2665412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свирель</a:t>
            </a:r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1979613" y="3644900"/>
            <a:ext cx="5256212" cy="2590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>
                  <a:gamma/>
                  <a:shade val="46275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4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0"/>
                  </p:tgtEl>
                </p:cond>
              </p:nextCondLst>
            </p:seq>
          </p:childTnLst>
        </p:cTn>
      </p:par>
    </p:tnLst>
    <p:bldLst>
      <p:bldP spid="54276" grpId="0"/>
      <p:bldP spid="542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 descr="j03978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WordArt 2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7777162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вопросы для 2-го отборочного тура:</a:t>
            </a:r>
          </a:p>
        </p:txBody>
      </p:sp>
      <p:pic>
        <p:nvPicPr>
          <p:cNvPr id="55299" name="Picture 3" descr="j043253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j043253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565400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j043253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36838"/>
            <a:ext cx="20161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8" descr="j043267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29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5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53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5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53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7" name="Picture 17" descr="j03978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WordArt 3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84963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На каком музыкальном инструменте</a:t>
            </a:r>
          </a:p>
          <a:p>
            <a:pPr algn="ctr"/>
            <a:r>
              <a:rPr lang="ru-RU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 играл волк в мультфильме  "Ну, погоди!"?</a:t>
            </a:r>
          </a:p>
        </p:txBody>
      </p:sp>
      <p:pic>
        <p:nvPicPr>
          <p:cNvPr id="56326" name="Picture 6" descr="вол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565400"/>
            <a:ext cx="4178300" cy="28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3" name="Picture 13" descr="j0432675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811838"/>
            <a:ext cx="1046162" cy="104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6" name="WordArt 16"/>
          <p:cNvSpPr>
            <a:spLocks noChangeArrowheads="1" noChangeShapeType="1" noTextEdit="1"/>
          </p:cNvSpPr>
          <p:nvPr/>
        </p:nvSpPr>
        <p:spPr bwMode="auto">
          <a:xfrm>
            <a:off x="3851275" y="5589588"/>
            <a:ext cx="2233613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гитара</a:t>
            </a:r>
          </a:p>
        </p:txBody>
      </p:sp>
      <p:sp>
        <p:nvSpPr>
          <p:cNvPr id="56338" name="AutoShape 18"/>
          <p:cNvSpPr>
            <a:spLocks noChangeArrowheads="1"/>
          </p:cNvSpPr>
          <p:nvPr/>
        </p:nvSpPr>
        <p:spPr bwMode="auto">
          <a:xfrm>
            <a:off x="2771775" y="2205038"/>
            <a:ext cx="4321175" cy="38163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>
                  <a:gamma/>
                  <a:shade val="46275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6328" name="Picture 8" descr="post-41149-120670089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2384425"/>
            <a:ext cx="4176713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8"/>
                  </p:tgtEl>
                </p:cond>
              </p:nextCondLst>
            </p:seq>
          </p:childTnLst>
        </p:cTn>
      </p:par>
    </p:tnLst>
    <p:bldLst>
      <p:bldP spid="56338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485</Words>
  <Application>Microsoft Office PowerPoint</Application>
  <PresentationFormat>Экран (4:3)</PresentationFormat>
  <Paragraphs>156</Paragraphs>
  <Slides>22</Slides>
  <Notes>0</Notes>
  <HiddenSlides>0</HiddenSlides>
  <MMClips>56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Comic Sans MS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Господин</cp:lastModifiedBy>
  <cp:revision>87</cp:revision>
  <dcterms:created xsi:type="dcterms:W3CDTF">2008-08-24T20:09:40Z</dcterms:created>
  <dcterms:modified xsi:type="dcterms:W3CDTF">2022-04-30T10:05:03Z</dcterms:modified>
</cp:coreProperties>
</file>