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139" autoAdjust="0"/>
  </p:normalViewPr>
  <p:slideViewPr>
    <p:cSldViewPr snapToGrid="0">
      <p:cViewPr varScale="1">
        <p:scale>
          <a:sx n="83" d="100"/>
          <a:sy n="83" d="100"/>
        </p:scale>
        <p:origin x="55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D771-F522-4E9A-BFC2-178C8DA4514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ACFDF-B920-4CDB-A254-F38B340B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0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Чтобы запустить барабан, нужно щелкнуть на красный</a:t>
            </a:r>
            <a:r>
              <a:rPr lang="ru-RU" baseline="0" dirty="0"/>
              <a:t> круг. Выпадение номеров настроено следующим образом: 2, 7, 1, 6, 3, 5, 8, 4.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CFDF-B920-4CDB-A254-F38B340B80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5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8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3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30F1-A3A1-4CB3-8DA2-6039BC125921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7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jpe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5.jpeg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12" Type="http://schemas.openxmlformats.org/officeDocument/2006/relationships/image" Target="../media/image1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9.xml"/><Relationship Id="rId11" Type="http://schemas.openxmlformats.org/officeDocument/2006/relationships/image" Target="../media/image15.jpeg"/><Relationship Id="rId5" Type="http://schemas.openxmlformats.org/officeDocument/2006/relationships/slide" Target="slide2.xml"/><Relationship Id="rId10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Тамара1\Desktop\i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68" y="1345223"/>
            <a:ext cx="2231032" cy="45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0644" y="1888410"/>
            <a:ext cx="175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Игра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6320" y="289560"/>
            <a:ext cx="1040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360" y="976640"/>
            <a:ext cx="990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5734" y="1880270"/>
            <a:ext cx="3850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такое ПДД?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54741" y="2737120"/>
            <a:ext cx="4670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узнать о ПДД?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94850" y="1888410"/>
            <a:ext cx="2062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«ЧТО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28371" y="2750300"/>
            <a:ext cx="1395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ГДЕ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28371" y="3587630"/>
            <a:ext cx="2316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КОГДА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48275" y="3587630"/>
            <a:ext cx="6221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ользоваться ПДД?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02353" y="3572310"/>
            <a:ext cx="1035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?»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92380" y="2750300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18072" y="1888720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214" y="3112225"/>
            <a:ext cx="483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Вместе с дядей Стёпой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440" y="518160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4913" y="1510938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25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925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425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925"/>
                            </p:stCondLst>
                            <p:childTnLst>
                              <p:par>
                                <p:cTn id="32" presetID="5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3.54167E-6 -0.06435 C 3.54167E-6 -0.09283 0.03932 -0.12778 0.07174 -0.12778 L 0.14349 -0.12778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-638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1.66667E-6 -0.06203 C 1.66667E-6 -0.08958 0.04219 -0.12338 0.07656 -0.12338 L 0.15364 -0.12338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925"/>
                            </p:stCondLst>
                            <p:childTnLst>
                              <p:par>
                                <p:cTn id="3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-0.12407 C 2.70833E-6 -0.17962 0.07851 -0.24791 0.14245 -0.24791 L 0.28489 -0.24791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1240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2.08333E-6 -0.12384 C -2.08333E-6 -0.1794 0.08308 -0.24769 0.15065 -0.24769 L 0.3013 -0.24769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925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  <p:bldP spid="17" grpId="0"/>
      <p:bldP spid="21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5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3548450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Черный ящик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0962" y="1235676"/>
            <a:ext cx="9798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В черном ящике находиться устройство, которое использовалось  для подачи звуковых сигналов  в автомобилях. Что это?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6752" y="4707924"/>
            <a:ext cx="490563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Клаксон</a:t>
            </a:r>
          </a:p>
        </p:txBody>
      </p:sp>
      <p:pic>
        <p:nvPicPr>
          <p:cNvPr id="3075" name="Picture 3" descr="C:\Users\Тамара1\Desktop\2551322_стороны-вектора-эскиз-весело-черный-зву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53" y="3995239"/>
            <a:ext cx="1729946" cy="12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pic>
        <p:nvPicPr>
          <p:cNvPr id="3074" name="Picture 2" descr="C:\Users\Тамара1\Desktop\145671940465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4" y="3878250"/>
            <a:ext cx="3608475" cy="23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лаксо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3144" y="5952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1.04167E-6 -0.06504 C -1.04167E-6 -0.09421 0.06862 -0.13009 0.12435 -0.13009 L 0.2487 -0.1300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-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Скругленный прямоугольник 85"/>
          <p:cNvSpPr/>
          <p:nvPr/>
        </p:nvSpPr>
        <p:spPr>
          <a:xfrm>
            <a:off x="7205676" y="1072278"/>
            <a:ext cx="4445189" cy="48867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41404" y="698157"/>
            <a:ext cx="5474045" cy="5461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3114099" y="3092649"/>
            <a:ext cx="707533" cy="707533"/>
            <a:chOff x="5301245" y="3432460"/>
            <a:chExt cx="707533" cy="707533"/>
          </a:xfrm>
          <a:solidFill>
            <a:srgbClr val="FF0000"/>
          </a:solidFill>
        </p:grpSpPr>
        <p:sp>
          <p:nvSpPr>
            <p:cNvPr id="42" name="Овал 41"/>
            <p:cNvSpPr/>
            <p:nvPr/>
          </p:nvSpPr>
          <p:spPr>
            <a:xfrm>
              <a:off x="5301245" y="3432460"/>
              <a:ext cx="707533" cy="70753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Круговая стрелка 55"/>
            <p:cNvSpPr/>
            <p:nvPr/>
          </p:nvSpPr>
          <p:spPr>
            <a:xfrm>
              <a:off x="5424616" y="3459033"/>
              <a:ext cx="469557" cy="593983"/>
            </a:xfrm>
            <a:prstGeom prst="circularArrow">
              <a:avLst>
                <a:gd name="adj1" fmla="val 0"/>
                <a:gd name="adj2" fmla="val 3263142"/>
                <a:gd name="adj3" fmla="val 5796686"/>
                <a:gd name="adj4" fmla="val 10800000"/>
                <a:gd name="adj5" fmla="val 125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1" name="Стрелка влево 60"/>
          <p:cNvSpPr/>
          <p:nvPr/>
        </p:nvSpPr>
        <p:spPr>
          <a:xfrm>
            <a:off x="6033104" y="2787770"/>
            <a:ext cx="854249" cy="12351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84205" y="247135"/>
              <a:ext cx="11652422" cy="638844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6622619" y="229942"/>
            <a:ext cx="52157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Вращайте барабан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7463481" y="1339365"/>
            <a:ext cx="1914689" cy="1342916"/>
            <a:chOff x="7463481" y="1339365"/>
            <a:chExt cx="1914689" cy="1342916"/>
          </a:xfrm>
        </p:grpSpPr>
        <p:pic>
          <p:nvPicPr>
            <p:cNvPr id="1028" name="Picture 4" descr="http://print-convert.ru/sample_01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481" y="1339365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7813539" y="1592453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№1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9500994" y="1325996"/>
            <a:ext cx="1914689" cy="1342916"/>
            <a:chOff x="9500994" y="1325996"/>
            <a:chExt cx="1914689" cy="1342916"/>
          </a:xfrm>
        </p:grpSpPr>
        <p:pic>
          <p:nvPicPr>
            <p:cNvPr id="69" name="Picture 4" descr="http://print-convert.ru/sample_01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0994" y="1325996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Прямоугольник 73"/>
            <p:cNvSpPr/>
            <p:nvPr/>
          </p:nvSpPr>
          <p:spPr>
            <a:xfrm>
              <a:off x="9828197" y="1592453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№2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482642" y="2844192"/>
            <a:ext cx="1914689" cy="1342916"/>
            <a:chOff x="7482642" y="2844192"/>
            <a:chExt cx="1914689" cy="1342916"/>
          </a:xfrm>
        </p:grpSpPr>
        <p:pic>
          <p:nvPicPr>
            <p:cNvPr id="68" name="Picture 4" descr="http://print-convert.ru/sample_01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642" y="2844192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Прямоугольник 74"/>
            <p:cNvSpPr/>
            <p:nvPr/>
          </p:nvSpPr>
          <p:spPr>
            <a:xfrm>
              <a:off x="7815210" y="3074127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№4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9518279" y="2859941"/>
            <a:ext cx="1914689" cy="1342916"/>
            <a:chOff x="9518279" y="2859941"/>
            <a:chExt cx="1914689" cy="1342916"/>
          </a:xfrm>
        </p:grpSpPr>
        <p:pic>
          <p:nvPicPr>
            <p:cNvPr id="70" name="Picture 4" descr="http://print-convert.ru/sample_01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8279" y="2859941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Прямоугольник 75"/>
            <p:cNvSpPr/>
            <p:nvPr/>
          </p:nvSpPr>
          <p:spPr>
            <a:xfrm>
              <a:off x="9845482" y="3069734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№5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463479" y="4349020"/>
            <a:ext cx="1914689" cy="1342916"/>
            <a:chOff x="7463479" y="4349020"/>
            <a:chExt cx="1914689" cy="1342916"/>
          </a:xfrm>
        </p:grpSpPr>
        <p:pic>
          <p:nvPicPr>
            <p:cNvPr id="71" name="Picture 4" descr="http://print-convert.ru/sample_01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479" y="4349020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Прямоугольник 76"/>
            <p:cNvSpPr/>
            <p:nvPr/>
          </p:nvSpPr>
          <p:spPr>
            <a:xfrm>
              <a:off x="7813539" y="4491751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№7</a:t>
              </a: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9504738" y="4360451"/>
            <a:ext cx="1914689" cy="1342916"/>
            <a:chOff x="9504738" y="4360451"/>
            <a:chExt cx="1914689" cy="1342916"/>
          </a:xfrm>
        </p:grpSpPr>
        <p:pic>
          <p:nvPicPr>
            <p:cNvPr id="72" name="Picture 4" descr="http://print-convert.ru/sample_01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738" y="4360451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Прямоугольник 77"/>
            <p:cNvSpPr/>
            <p:nvPr/>
          </p:nvSpPr>
          <p:spPr>
            <a:xfrm>
              <a:off x="9837592" y="4506545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№8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 rot="1228688">
            <a:off x="1020480" y="1002251"/>
            <a:ext cx="4926706" cy="4908094"/>
            <a:chOff x="1020480" y="1002251"/>
            <a:chExt cx="4926706" cy="49080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1020480" y="1002251"/>
              <a:ext cx="4926706" cy="4908094"/>
              <a:chOff x="1020480" y="1002251"/>
              <a:chExt cx="4926706" cy="4908094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1020480" y="1002251"/>
                <a:ext cx="4926706" cy="4908094"/>
                <a:chOff x="3207626" y="1342062"/>
                <a:chExt cx="4926706" cy="4908094"/>
              </a:xfrm>
            </p:grpSpPr>
            <p:sp>
              <p:nvSpPr>
                <p:cNvPr id="12" name="Трапеция 11"/>
                <p:cNvSpPr/>
                <p:nvPr/>
              </p:nvSpPr>
              <p:spPr>
                <a:xfrm rot="10800000">
                  <a:off x="5153087" y="1348871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6156939" y="5863660"/>
                  <a:ext cx="861699" cy="386496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H="1">
                  <a:off x="7744621" y="4239826"/>
                  <a:ext cx="389711" cy="89801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H="1" flipV="1">
                  <a:off x="3218702" y="4361430"/>
                  <a:ext cx="349749" cy="824734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H="1">
                  <a:off x="3207626" y="2437925"/>
                  <a:ext cx="347370" cy="895246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V="1">
                  <a:off x="4269193" y="1342062"/>
                  <a:ext cx="897745" cy="399934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flipH="1" flipV="1">
                  <a:off x="4285511" y="5896860"/>
                  <a:ext cx="867576" cy="353295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Трапеция 33"/>
                <p:cNvSpPr/>
                <p:nvPr/>
              </p:nvSpPr>
              <p:spPr>
                <a:xfrm rot="2700000">
                  <a:off x="4129156" y="3826021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6</a:t>
                  </a:r>
                </a:p>
              </p:txBody>
            </p:sp>
            <p:sp>
              <p:nvSpPr>
                <p:cNvPr id="35" name="Трапеция 34"/>
                <p:cNvSpPr/>
                <p:nvPr/>
              </p:nvSpPr>
              <p:spPr>
                <a:xfrm rot="5400000">
                  <a:off x="3710864" y="2829933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5</a:t>
                  </a:r>
                </a:p>
              </p:txBody>
            </p:sp>
            <p:sp>
              <p:nvSpPr>
                <p:cNvPr id="36" name="Трапеция 35"/>
                <p:cNvSpPr/>
                <p:nvPr/>
              </p:nvSpPr>
              <p:spPr>
                <a:xfrm rot="8100000">
                  <a:off x="4114404" y="1802506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  <p:sp>
              <p:nvSpPr>
                <p:cNvPr id="37" name="Трапеция 36"/>
                <p:cNvSpPr/>
                <p:nvPr/>
              </p:nvSpPr>
              <p:spPr>
                <a:xfrm rot="16200000">
                  <a:off x="6607418" y="2781064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8" name="Трапеция 37"/>
                <p:cNvSpPr/>
                <p:nvPr/>
              </p:nvSpPr>
              <p:spPr>
                <a:xfrm rot="21600000">
                  <a:off x="5153088" y="4239827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7</a:t>
                  </a:r>
                </a:p>
              </p:txBody>
            </p:sp>
            <p:sp>
              <p:nvSpPr>
                <p:cNvPr id="39" name="Трапеция 38"/>
                <p:cNvSpPr/>
                <p:nvPr/>
              </p:nvSpPr>
              <p:spPr>
                <a:xfrm rot="-2700000">
                  <a:off x="6178134" y="3792822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8</a:t>
                  </a:r>
                </a:p>
              </p:txBody>
            </p:sp>
            <p:sp>
              <p:nvSpPr>
                <p:cNvPr id="40" name="Трапеция 39"/>
                <p:cNvSpPr/>
                <p:nvPr/>
              </p:nvSpPr>
              <p:spPr>
                <a:xfrm rot="-8100000">
                  <a:off x="6184854" y="1769305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7752455" y="2426888"/>
                  <a:ext cx="362053" cy="857413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6137108" y="1342062"/>
                  <a:ext cx="903725" cy="333532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30" name="Picture 6" descr="http://www.osh.by/wp-content/uploads/2014/02/skripichnii_kluch0000.png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559" y="1850163"/>
                <a:ext cx="1392568" cy="1044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https://pixabay.com/static/uploads/photo/2014/04/03/10/22/black-box-310220_640.png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15" y="3981941"/>
              <a:ext cx="665822" cy="608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Управляющая кнопка: далее 90">
            <a:hlinkClick r:id="" action="ppaction://hlinkshowjump?jump=nextslide" highlightClick="1"/>
          </p:cNvPr>
          <p:cNvSpPr/>
          <p:nvPr/>
        </p:nvSpPr>
        <p:spPr>
          <a:xfrm>
            <a:off x="11212330" y="60577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0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0">
                                      <p:cBhvr>
                                        <p:cTn id="3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Вопрос №1</a:t>
            </a: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0962" y="1210152"/>
            <a:ext cx="97989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 анаграмму: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ДЖНОЙЫОР    КЗНА </a:t>
            </a:r>
            <a:r>
              <a:rPr lang="ru-RU" sz="5400" b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7232" y="4707924"/>
            <a:ext cx="490563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Дорожный знак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231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1460480" y="611115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Вопрос №2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440" y="1235676"/>
            <a:ext cx="5638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 изображена некоторая ситуация. Как пешеходам  следует переходить проезжую часть?</a:t>
            </a:r>
            <a:r>
              <a:rPr lang="ru-RU" sz="2800" dirty="0"/>
              <a:t>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любом месте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пешеходный переход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перед и за регулировщиком В) переходить проезжую часть запрещено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6039" y="4939768"/>
            <a:ext cx="490563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2800" dirty="0">
                <a:solidFill>
                  <a:srgbClr val="111111"/>
                </a:solidFill>
                <a:latin typeface="Droid Sans"/>
              </a:rPr>
              <a:t>перед и за регулировщиком </a:t>
            </a:r>
            <a:endParaRPr lang="ru-RU" sz="2800" b="0" i="0" dirty="0">
              <a:solidFill>
                <a:srgbClr val="111111"/>
              </a:solidFill>
              <a:effectLst/>
              <a:latin typeface="Droid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pic>
        <p:nvPicPr>
          <p:cNvPr id="2050" name="Picture 2" descr="C:\Users\Тамара1\Desktop\Тест с картинк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32" y="819687"/>
            <a:ext cx="5183248" cy="37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мара1\Desktop\cont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EAFF"/>
              </a:clrFrom>
              <a:clrTo>
                <a:srgbClr val="E8E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3497833"/>
            <a:ext cx="3905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Вопрос №4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0962" y="1235676"/>
            <a:ext cx="9798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Как ты думаешь, когда и где тебе пригодятся знания правил дорожного движения?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3912" y="3507736"/>
            <a:ext cx="4905633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Знания ПДД тебе пригодятся везде: и в маленькой деревне и в крупном городе! Без этого просто опасно находиться на улице! Поэтому учи и, главное, соблюдай правила дорожного движения!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2423" y="1374175"/>
            <a:ext cx="94759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Поздравляю! Ты прошел всю игру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3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Вопрос №5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8562" y="850955"/>
            <a:ext cx="9798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Что обозначает  этот дорожный  знак?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7232" y="4707924"/>
            <a:ext cx="490563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Движение пешеходов запрещено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341" y="1580388"/>
            <a:ext cx="4515676" cy="45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Вопрос №7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438" y="915264"/>
            <a:ext cx="10387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человек одновременно может ехать на велосипеде?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Один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Два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Сколько поместится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Один, или два, если есть пассажирское кресло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5718" y="4697457"/>
            <a:ext cx="490563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Один, или два, если есть пассажирское кресло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38178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Вопрос №8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0962" y="1240632"/>
            <a:ext cx="9798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Реши ребус: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4707924"/>
            <a:ext cx="386766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Водитель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pic>
        <p:nvPicPr>
          <p:cNvPr id="1026" name="Picture 2" descr="C:\Users\Тамара1\Desktop\IMG_035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010073"/>
            <a:ext cx="6004560" cy="2625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146" y="155060"/>
            <a:ext cx="10515600" cy="4133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Музыкальная пауза</a:t>
            </a:r>
          </a:p>
        </p:txBody>
      </p:sp>
      <p:sp>
        <p:nvSpPr>
          <p:cNvPr id="4" name="Управляющая кнопка: возврат 3">
            <a:hlinkClick r:id="rId5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http://www.osh.by/wp-content/uploads/2014/02/skripichnii_kluch0000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99" y="568411"/>
            <a:ext cx="7579388" cy="56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мара1\Desktop\i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40" y="742471"/>
            <a:ext cx="7115228" cy="5336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Тамара1\Desktop\i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50" y="742471"/>
            <a:ext cx="7274618" cy="5336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3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6320" y="5318760"/>
            <a:ext cx="609600" cy="609600"/>
          </a:xfrm>
          <a:prstGeom prst="rect">
            <a:avLst/>
          </a:prstGeom>
        </p:spPr>
      </p:pic>
      <p:pic>
        <p:nvPicPr>
          <p:cNvPr id="1028" name="Picture 4" descr="C:\Users\Тамара1\Desktop\i (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50" y="759214"/>
            <a:ext cx="7381903" cy="5493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 descr="C:\Users\Тамара1\Desktop\i (3)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" b="3634"/>
          <a:stretch/>
        </p:blipFill>
        <p:spPr bwMode="auto">
          <a:xfrm>
            <a:off x="2434603" y="725727"/>
            <a:ext cx="7381902" cy="5510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02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3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277</Words>
  <Application>Microsoft Office PowerPoint</Application>
  <PresentationFormat>Широкоэкранный</PresentationFormat>
  <Paragraphs>66</Paragraphs>
  <Slides>10</Slides>
  <Notes>1</Notes>
  <HiddenSlides>8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Droid Sans</vt:lpstr>
      <vt:lpstr>Times New Roman</vt:lpstr>
      <vt:lpstr>Тема Office</vt:lpstr>
      <vt:lpstr>Презентация PowerPoint</vt:lpstr>
      <vt:lpstr>Презентация PowerPoint</vt:lpstr>
      <vt:lpstr>Вопрос №1</vt:lpstr>
      <vt:lpstr>Вопрос №2</vt:lpstr>
      <vt:lpstr>Вопрос №4</vt:lpstr>
      <vt:lpstr>Вопрос №5</vt:lpstr>
      <vt:lpstr>Вопрос №7</vt:lpstr>
      <vt:lpstr>Вопрос №8</vt:lpstr>
      <vt:lpstr>Музыкальная пауза</vt:lpstr>
      <vt:lpstr>Черный ящик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александровна елена</dc:creator>
  <cp:lastModifiedBy>Господин</cp:lastModifiedBy>
  <cp:revision>94</cp:revision>
  <dcterms:created xsi:type="dcterms:W3CDTF">2015-07-08T11:55:46Z</dcterms:created>
  <dcterms:modified xsi:type="dcterms:W3CDTF">2022-04-30T09:50:48Z</dcterms:modified>
</cp:coreProperties>
</file>