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2" r:id="rId5"/>
    <p:sldId id="283" r:id="rId6"/>
    <p:sldId id="257" r:id="rId7"/>
    <p:sldId id="258" r:id="rId8"/>
    <p:sldId id="259" r:id="rId9"/>
    <p:sldId id="265" r:id="rId10"/>
    <p:sldId id="264" r:id="rId11"/>
    <p:sldId id="262" r:id="rId12"/>
    <p:sldId id="263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DF0E-3F1D-4328-AEA8-61157674DE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8787-01FE-4648-99B4-FC0020877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ВЕСНА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Приметы весны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Сосульки и капель</a:t>
            </a:r>
            <a:endParaRPr lang="ru-RU" dirty="0"/>
          </a:p>
        </p:txBody>
      </p:sp>
      <p:pic>
        <p:nvPicPr>
          <p:cNvPr id="3074" name="Picture 2" descr="C:\Documents and Settings\Admin\Рабочий стол\весна\ка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643338" cy="241371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весна\кап.ка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57496"/>
            <a:ext cx="1143008" cy="242889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весна\вес.кап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3643338" cy="214314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весна\деревья в сосульках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143380"/>
            <a:ext cx="3286148" cy="2143140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весна\сос. на дома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643050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-71268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Проталины</a:t>
            </a:r>
            <a:endParaRPr lang="ru-RU" dirty="0"/>
          </a:p>
        </p:txBody>
      </p:sp>
      <p:pic>
        <p:nvPicPr>
          <p:cNvPr id="4098" name="Picture 2" descr="C:\Documents and Settings\Admin\Рабочий стол\весна\бер. про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457561" cy="2753083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весна\проталины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298"/>
            <a:ext cx="4125903" cy="275275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весна\проталиныpe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357694"/>
            <a:ext cx="3857652" cy="2078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Первоцветы</a:t>
            </a:r>
            <a:endParaRPr lang="ru-RU" dirty="0"/>
          </a:p>
        </p:txBody>
      </p:sp>
      <p:pic>
        <p:nvPicPr>
          <p:cNvPr id="5122" name="Picture 2" descr="C:\Documents and Settings\Admin\Рабочий стол\весна\цветы первые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143272" cy="235745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весна\первоцвет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643182"/>
            <a:ext cx="4887903" cy="3665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Ледоход</a:t>
            </a:r>
            <a:endParaRPr lang="ru-RU" dirty="0"/>
          </a:p>
        </p:txBody>
      </p:sp>
      <p:pic>
        <p:nvPicPr>
          <p:cNvPr id="6146" name="Picture 2" descr="C:\Documents and Settings\Admin\Рабочий стол\весна\ледоход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3631234" cy="321471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весна\анимация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386836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</a:t>
            </a:r>
            <a:endParaRPr lang="ru-RU" dirty="0"/>
          </a:p>
        </p:txBody>
      </p:sp>
      <p:pic>
        <p:nvPicPr>
          <p:cNvPr id="7170" name="Picture 2" descr="C:\Documents and Settings\Admin\Рабочий стол\весна\берё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4429156" cy="252167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весна\сереж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000504"/>
            <a:ext cx="4819633" cy="2567009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весна\поч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214422"/>
            <a:ext cx="3349845" cy="2500330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весна\сос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00504"/>
            <a:ext cx="300039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-71268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  <p:pic>
        <p:nvPicPr>
          <p:cNvPr id="14338" name="Picture 2" descr="C:\Documents and Settings\Admin\Рабочий стол\весна\Баб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3130397" cy="2822575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весна\пчела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857364"/>
            <a:ext cx="4821793" cy="4214842"/>
          </a:xfrm>
          <a:prstGeom prst="rect">
            <a:avLst/>
          </a:prstGeom>
          <a:noFill/>
        </p:spPr>
      </p:pic>
      <p:pic>
        <p:nvPicPr>
          <p:cNvPr id="14340" name="Picture 4" descr="C:\Documents and Settings\Admin\Рабочий стол\весна\Стрек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3143272" cy="20176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весенние цветы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Примула</a:t>
            </a:r>
            <a:endParaRPr lang="ru-RU" dirty="0"/>
          </a:p>
        </p:txBody>
      </p:sp>
      <p:pic>
        <p:nvPicPr>
          <p:cNvPr id="8194" name="Picture 2" descr="C:\Documents and Settings\Admin\Рабочий стол\весна\приму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4071966" cy="3053975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весна\примула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500461" cy="48427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Прострел</a:t>
            </a:r>
            <a:endParaRPr lang="ru-RU" dirty="0"/>
          </a:p>
        </p:txBody>
      </p:sp>
      <p:pic>
        <p:nvPicPr>
          <p:cNvPr id="9218" name="Picture 2" descr="C:\Documents and Settings\Admin\Рабочий стол\весна\прострел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500857" cy="48756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Весенние месяцы</a:t>
            </a:r>
            <a:br>
              <a:rPr lang="ru-RU" dirty="0" smtClean="0"/>
            </a:br>
            <a:r>
              <a:rPr lang="ru-RU" dirty="0" smtClean="0"/>
              <a:t>на картинах художников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10242" name="Picture 2" descr="C:\Documents and Settings\Admin\Рабочий стол\весна\подснежники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810027" cy="2857520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весна\син.подснежн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171006" cy="3123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Крокус</a:t>
            </a:r>
            <a:endParaRPr lang="ru-RU" dirty="0"/>
          </a:p>
        </p:txBody>
      </p:sp>
      <p:pic>
        <p:nvPicPr>
          <p:cNvPr id="11266" name="Picture 2" descr="C:\Documents and Settings\Admin\Рабочий стол\весна\крокус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357298"/>
            <a:ext cx="3857652" cy="50330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Ветреница</a:t>
            </a:r>
            <a:endParaRPr lang="ru-RU" dirty="0"/>
          </a:p>
        </p:txBody>
      </p:sp>
      <p:pic>
        <p:nvPicPr>
          <p:cNvPr id="12290" name="Picture 2" descr="C:\Documents and Settings\Admin\Рабочий стол\весна\ветреница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6286543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Медуница</a:t>
            </a:r>
            <a:endParaRPr lang="ru-RU" dirty="0"/>
          </a:p>
        </p:txBody>
      </p:sp>
      <p:pic>
        <p:nvPicPr>
          <p:cNvPr id="13314" name="Picture 2" descr="C:\Documents and Settings\Admin\Рабочий стол\весна\медуница 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6632593" cy="49744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Цветущие деревья весной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-71268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Яблоня</a:t>
            </a:r>
            <a:endParaRPr lang="ru-RU" dirty="0"/>
          </a:p>
        </p:txBody>
      </p:sp>
      <p:pic>
        <p:nvPicPr>
          <p:cNvPr id="15362" name="Picture 2" descr="C:\Documents and Settings\Admin\Рабочий стол\весна\яблони в цвету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6072229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Черёмуха</a:t>
            </a:r>
            <a:endParaRPr lang="ru-RU" dirty="0"/>
          </a:p>
        </p:txBody>
      </p:sp>
      <p:pic>
        <p:nvPicPr>
          <p:cNvPr id="16386" name="Picture 2" descr="C:\Documents and Settings\Admin\Рабочий стол\весна\23черемуха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7278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Сирень</a:t>
            </a:r>
            <a:endParaRPr lang="ru-RU" dirty="0"/>
          </a:p>
        </p:txBody>
      </p:sp>
      <p:pic>
        <p:nvPicPr>
          <p:cNvPr id="17410" name="Picture 2" descr="C:\Documents and Settings\Admin\Рабочий стол\весна\32сирень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6727896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Мимоза</a:t>
            </a:r>
            <a:endParaRPr lang="ru-RU" dirty="0"/>
          </a:p>
        </p:txBody>
      </p:sp>
      <p:pic>
        <p:nvPicPr>
          <p:cNvPr id="18434" name="Picture 2" descr="C:\Documents and Settings\Admin\Рабочий стол\весна\мимозы 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Грабарь «Март»</a:t>
            </a:r>
            <a:endParaRPr lang="ru-RU" dirty="0"/>
          </a:p>
        </p:txBody>
      </p:sp>
      <p:pic>
        <p:nvPicPr>
          <p:cNvPr id="5" name="Содержимое 4" descr="Грабарь - Март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2625" y="1600200"/>
            <a:ext cx="567874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Балыницкий</a:t>
            </a:r>
            <a:r>
              <a:rPr lang="ru-RU" dirty="0" smtClean="0"/>
              <a:t> – </a:t>
            </a:r>
            <a:r>
              <a:rPr lang="ru-RU" dirty="0" err="1" smtClean="0"/>
              <a:t>Бируль</a:t>
            </a:r>
            <a:r>
              <a:rPr lang="ru-RU" dirty="0" smtClean="0"/>
              <a:t> «Изумруд весны»</a:t>
            </a:r>
            <a:endParaRPr lang="ru-RU" dirty="0"/>
          </a:p>
        </p:txBody>
      </p:sp>
      <p:pic>
        <p:nvPicPr>
          <p:cNvPr id="4" name="Содержимое 3" descr="изумруд весны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858180" cy="49292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Грабарь «Вешний поток»</a:t>
            </a:r>
            <a:endParaRPr lang="ru-RU" dirty="0"/>
          </a:p>
        </p:txBody>
      </p:sp>
      <p:pic>
        <p:nvPicPr>
          <p:cNvPr id="4" name="Содержимое 3" descr="вешний поток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8286808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И.И. Левитан «Первая зелень. Май»</a:t>
            </a:r>
            <a:endParaRPr lang="ru-RU" dirty="0"/>
          </a:p>
        </p:txBody>
      </p:sp>
      <p:pic>
        <p:nvPicPr>
          <p:cNvPr id="7" name="Содержимое 6" descr="levitan0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9900" y="1600200"/>
            <a:ext cx="6064199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И.И. Левитан «Март»</a:t>
            </a:r>
            <a:endParaRPr lang="ru-RU" dirty="0"/>
          </a:p>
        </p:txBody>
      </p:sp>
      <p:pic>
        <p:nvPicPr>
          <p:cNvPr id="5" name="Содержимое 4" descr="иссак левитан март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7" y="1600200"/>
            <a:ext cx="589918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Весенняя капель</a:t>
            </a:r>
            <a:endParaRPr lang="ru-RU" dirty="0"/>
          </a:p>
        </p:txBody>
      </p:sp>
      <p:pic>
        <p:nvPicPr>
          <p:cNvPr id="2050" name="Picture 2" descr="C:\Documents and Settings\Admin\Рабочий стол\весна\весен. капель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00200"/>
            <a:ext cx="435771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1212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-18932"/>
            <a:ext cx="9215268" cy="6876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Дарья Грязная «Апрель»</a:t>
            </a:r>
            <a:endParaRPr lang="ru-RU" dirty="0"/>
          </a:p>
        </p:txBody>
      </p:sp>
      <p:pic>
        <p:nvPicPr>
          <p:cNvPr id="5" name="Содержимое 4" descr="71413166_WindowsLiveWriter_a070158a2e19_E7F6_RRSRRR1 апреля. дарья грязна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ВЕСНА</vt:lpstr>
      <vt:lpstr>Весенние месяцы на картинах художников</vt:lpstr>
      <vt:lpstr>И. Грабарь «Март»</vt:lpstr>
      <vt:lpstr>В. Балыницкий – Бируль «Изумруд весны»</vt:lpstr>
      <vt:lpstr>И. Грабарь «Вешний поток»</vt:lpstr>
      <vt:lpstr>И.И. Левитан «Первая зелень. Май»</vt:lpstr>
      <vt:lpstr>И.И. Левитан «Март»</vt:lpstr>
      <vt:lpstr>Весенняя капель</vt:lpstr>
      <vt:lpstr>Дарья Грязная «Апрель»</vt:lpstr>
      <vt:lpstr>Приметы весны</vt:lpstr>
      <vt:lpstr>Сосульки и капель</vt:lpstr>
      <vt:lpstr>Проталины</vt:lpstr>
      <vt:lpstr>Первоцветы</vt:lpstr>
      <vt:lpstr>Ледоход</vt:lpstr>
      <vt:lpstr>Почки</vt:lpstr>
      <vt:lpstr>Насекомые</vt:lpstr>
      <vt:lpstr>Первые весенние цветы</vt:lpstr>
      <vt:lpstr>Примула</vt:lpstr>
      <vt:lpstr>Прострел</vt:lpstr>
      <vt:lpstr>Подснежники</vt:lpstr>
      <vt:lpstr>Крокус</vt:lpstr>
      <vt:lpstr>Ветреница</vt:lpstr>
      <vt:lpstr>Медуница</vt:lpstr>
      <vt:lpstr>Цветущие деревья весной</vt:lpstr>
      <vt:lpstr>Яблоня</vt:lpstr>
      <vt:lpstr>Черёмуха</vt:lpstr>
      <vt:lpstr>Сирень</vt:lpstr>
      <vt:lpstr>Мимоза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Admin</dc:creator>
  <cp:lastModifiedBy>admin</cp:lastModifiedBy>
  <cp:revision>8</cp:revision>
  <dcterms:created xsi:type="dcterms:W3CDTF">2012-02-28T11:55:45Z</dcterms:created>
  <dcterms:modified xsi:type="dcterms:W3CDTF">2001-12-31T19:45:12Z</dcterms:modified>
</cp:coreProperties>
</file>