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52038" cy="1440160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effectLst/>
              </a:rPr>
              <a:t>Итоговое занятие по математике в группе общеразвивающей направленности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младшего дошкольного возраста «В» </a:t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Воспитатель: Калинина Е.А.</a:t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708920"/>
            <a:ext cx="6172200" cy="1800199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</a:rPr>
              <a:t>Тема: «Мы спасатели</a:t>
            </a:r>
            <a:r>
              <a:rPr lang="ru-RU" sz="4000" dirty="0" smtClean="0">
                <a:effectLst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86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4" cy="65458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Три поросёнка</a:t>
            </a:r>
            <a:br>
              <a:rPr lang="ru-RU" sz="1600" dirty="0" smtClean="0"/>
            </a:br>
            <a:r>
              <a:rPr lang="ru-RU" sz="1600" dirty="0" smtClean="0"/>
              <a:t>три схемы </a:t>
            </a:r>
            <a:r>
              <a:rPr lang="ru-RU" sz="1600" dirty="0" err="1" smtClean="0"/>
              <a:t>дома,к.т</a:t>
            </a:r>
            <a:r>
              <a:rPr lang="ru-RU" sz="1600" dirty="0" smtClean="0"/>
              <a:t>. нужно построить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996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5" y="253752"/>
            <a:ext cx="8506477" cy="63798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7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09480" cy="1584176"/>
          </a:xfrm>
        </p:spPr>
        <p:txBody>
          <a:bodyPr/>
          <a:lstStyle/>
          <a:p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Воспитатель:- молодцы, ребята, справились с заданием и можем называться спасателями и получить значок спасателя. 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Вот только его нужно склеить.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(дети рассаживаются за столы, аппликация)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 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0" y="188640"/>
            <a:ext cx="7376932" cy="5184576"/>
          </a:xfrm>
        </p:spPr>
      </p:pic>
    </p:spTree>
    <p:extLst>
      <p:ext uri="{BB962C8B-B14F-4D97-AF65-F5344CB8AC3E}">
        <p14:creationId xmlns:p14="http://schemas.microsoft.com/office/powerpoint/2010/main" val="278248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1"/>
            <a:ext cx="2913464" cy="40302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84" y="25083"/>
            <a:ext cx="2808312" cy="352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48272"/>
            <a:ext cx="3391272" cy="45216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" y="2204864"/>
            <a:ext cx="3273828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0" y="116632"/>
            <a:ext cx="35643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30" y="159048"/>
            <a:ext cx="4882734" cy="6510312"/>
          </a:xfrm>
        </p:spPr>
      </p:pic>
    </p:spTree>
    <p:extLst>
      <p:ext uri="{BB962C8B-B14F-4D97-AF65-F5344CB8AC3E}">
        <p14:creationId xmlns:p14="http://schemas.microsoft.com/office/powerpoint/2010/main" val="244720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88640"/>
            <a:ext cx="6825952" cy="6048671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sz="2800" dirty="0">
                <a:effectLst/>
              </a:rPr>
              <a:t>Цель: выявить знания детей, полученные в течении года.</a:t>
            </a:r>
          </a:p>
          <a:p>
            <a:r>
              <a:rPr lang="ru-RU" sz="3100" dirty="0">
                <a:effectLst/>
              </a:rPr>
              <a:t>Задачи:</a:t>
            </a:r>
          </a:p>
          <a:p>
            <a:pPr lvl="0"/>
            <a:r>
              <a:rPr lang="ru-RU" dirty="0">
                <a:effectLst/>
              </a:rPr>
              <a:t>Закрепить умение называть и различать геометрические фигуры (по форме, размеру и  цвету).</a:t>
            </a:r>
          </a:p>
          <a:p>
            <a:pPr lvl="0"/>
            <a:r>
              <a:rPr lang="ru-RU" dirty="0">
                <a:effectLst/>
              </a:rPr>
              <a:t>Упражнять в умении считать и сравнивать предметы в количестве 5-ти, знать соответствующие количеству цифры. Закрепление цифры 5.</a:t>
            </a:r>
          </a:p>
          <a:p>
            <a:pPr lvl="0"/>
            <a:r>
              <a:rPr lang="ru-RU" dirty="0">
                <a:effectLst/>
              </a:rPr>
              <a:t>Закреплять умение сравнивать предметы по величине, длине. высоте, используя в речи понятия: больше, меньше, высокий, низкий, длинный, короткий.</a:t>
            </a:r>
          </a:p>
          <a:p>
            <a:pPr lvl="0"/>
            <a:r>
              <a:rPr lang="ru-RU" dirty="0">
                <a:effectLst/>
              </a:rPr>
              <a:t>Развивать умение пользоваться планом расположения предметов в пространстве. </a:t>
            </a:r>
          </a:p>
          <a:p>
            <a:pPr lvl="0"/>
            <a:r>
              <a:rPr lang="ru-RU" dirty="0">
                <a:effectLst/>
              </a:rPr>
              <a:t>Формировать интерес к совместной деятельности со взрослыми и сверстниками; воспитывать умение слушать и слышать воспитателя, действовать по словесной инструкции взрослого.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60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5976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437112"/>
            <a:ext cx="7543800" cy="1354088"/>
          </a:xfrm>
        </p:spPr>
        <p:txBody>
          <a:bodyPr/>
          <a:lstStyle/>
          <a:p>
            <a:r>
              <a:rPr lang="ru-RU" sz="1400" b="1" dirty="0" smtClean="0">
                <a:effectLst/>
              </a:rPr>
              <a:t>1 задание</a:t>
            </a:r>
            <a:r>
              <a:rPr lang="ru-RU" sz="1400" dirty="0" smtClean="0">
                <a:effectLst/>
              </a:rPr>
              <a:t> – спасти Машу из сказки «Маша и медведь» в лесу. Её медведь запер в домике на ключ. Чтобы раздобыть ключ, нужно выполнить задание, и отпереть замок.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Дети: - поможем..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Д/Игра «Исключи лишнюю фигуру»  (определение фигуры по двум, трем признакам и исключение фигуры, не имеющей таких признаков.)</a:t>
            </a:r>
            <a:br>
              <a:rPr lang="ru-RU" sz="1400" dirty="0" smtClean="0">
                <a:effectLst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587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9552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05064"/>
            <a:ext cx="7493456" cy="2592288"/>
          </a:xfrm>
        </p:spPr>
        <p:txBody>
          <a:bodyPr/>
          <a:lstStyle/>
          <a:p>
            <a:r>
              <a:rPr lang="ru-RU" sz="1400" b="1" dirty="0">
                <a:effectLst/>
              </a:rPr>
              <a:t>Задание 2</a:t>
            </a:r>
            <a:r>
              <a:rPr lang="ru-RU" sz="1400" dirty="0">
                <a:effectLst/>
              </a:rPr>
              <a:t>  для спасателей.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 Переполох на птичьей ферме: сопровождение звуки птиц, на магнитной доске  гнёзда птиц с разным количеством яиц, от 1 до 5, птицы с цифрами на крылышке от 1 до 5. 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Воспитатель: - Ребята, посмотрите на ферме переполох , птицы потеряли свои гнёзда, ведь они не умеют считать, вышли на минутку пощипать травку, а вернувшись не могут найти свое гнездышко. Давайте им поможем!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Д/Игра; Подбери цифру.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3116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" y="2989312"/>
            <a:ext cx="27432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915816" cy="3669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21" y="0"/>
            <a:ext cx="311181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8" y="404664"/>
            <a:ext cx="8833320" cy="63009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833664"/>
            <a:ext cx="8069520" cy="3024336"/>
          </a:xfrm>
        </p:spPr>
        <p:txBody>
          <a:bodyPr/>
          <a:lstStyle/>
          <a:p>
            <a:r>
              <a:rPr lang="ru-RU" sz="1400" b="1" dirty="0">
                <a:effectLst/>
              </a:rPr>
              <a:t>Задание 3.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 Щенячий двор. (сопровождение лай собак, перед детьми на игровом поле расположены две будки и две собаки - большая и маленькая, полоски длинные и короткие).</a:t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>Воспитатель</a:t>
            </a:r>
            <a:r>
              <a:rPr lang="ru-RU" sz="1400" dirty="0">
                <a:effectLst/>
              </a:rPr>
              <a:t>:- Дело в том, что собачкам нужно построить заборчики.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Большой собачки нужен какой забор по высоте? (высокий), а щеночку в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маленькой будке? (низкий). А ,что нам для этого понадобится?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Дети:- Палочки.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Воспитатель:- Для высокого забора нам нужны какие палочки по длине?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(длинные), а для низкого забора? (короткие).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(дети делятся на две группы и строят заборчики) 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Д/игра: « Построй заборчик»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076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904656" cy="6480720"/>
          </a:xfrm>
        </p:spPr>
      </p:pic>
    </p:spTree>
    <p:extLst>
      <p:ext uri="{BB962C8B-B14F-4D97-AF65-F5344CB8AC3E}">
        <p14:creationId xmlns:p14="http://schemas.microsoft.com/office/powerpoint/2010/main" val="91819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30" y="159048"/>
            <a:ext cx="4882734" cy="6510312"/>
          </a:xfrm>
        </p:spPr>
      </p:pic>
    </p:spTree>
    <p:extLst>
      <p:ext uri="{BB962C8B-B14F-4D97-AF65-F5344CB8AC3E}">
        <p14:creationId xmlns:p14="http://schemas.microsoft.com/office/powerpoint/2010/main" val="178072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552728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25144"/>
            <a:ext cx="7781488" cy="1872208"/>
          </a:xfrm>
        </p:spPr>
        <p:txBody>
          <a:bodyPr/>
          <a:lstStyle/>
          <a:p>
            <a:r>
              <a:rPr lang="ru-RU" sz="1400" dirty="0">
                <a:effectLst/>
              </a:rPr>
              <a:t>Задание 4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Встречают три поросёнка у  </a:t>
            </a:r>
            <a:r>
              <a:rPr lang="ru-RU" sz="1400" dirty="0" err="1">
                <a:effectLst/>
              </a:rPr>
              <a:t>к.т</a:t>
            </a:r>
            <a:r>
              <a:rPr lang="ru-RU" sz="1400" dirty="0">
                <a:effectLst/>
              </a:rPr>
              <a:t> есть схема домиков , но они не знают фигур и как пользоваться схемой постройки, и просят построить им дома.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Д/Игра « Собирай-ка»  опираясь на схему, развивать умение пользоваться планом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расположения предметов в пространстве,  называть и различать геометрические фигуры (по форме и цвету).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237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81</TotalTime>
  <Words>169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Итоговое занятие по математике в группе общеразвивающей направленности младшего дошкольного возраста «В»  Воспитатель: Калинина Е.А. </vt:lpstr>
      <vt:lpstr>Презентация PowerPoint</vt:lpstr>
      <vt:lpstr>1 задание – спасти Машу из сказки «Маша и медведь» в лесу. Её медведь запер в домике на ключ. Чтобы раздобыть ключ, нужно выполнить задание, и отпереть замок. Дети: - поможем.. Д/Игра «Исключи лишнюю фигуру»  (определение фигуры по двум, трем признакам и исключение фигуры, не имеющей таких признаков.) </vt:lpstr>
      <vt:lpstr>Задание 2  для спасателей.  Переполох на птичьей ферме: сопровождение звуки птиц, на магнитной доске  гнёзда птиц с разным количеством яиц, от 1 до 5, птицы с цифрами на крылышке от 1 до 5.  Воспитатель: - Ребята, посмотрите на ферме переполох , птицы потеряли свои гнёзда, ведь они не умеют считать, вышли на минутку пощипать травку, а вернувшись не могут найти свое гнездышко. Давайте им поможем! Д/Игра; Подбери цифру. </vt:lpstr>
      <vt:lpstr>Презентация PowerPoint</vt:lpstr>
      <vt:lpstr>Задание 3.  Щенячий двор. (сопровождение лай собак, перед детьми на игровом поле расположены две будки и две собаки - большая и маленькая, полоски длинные и короткие). Воспитатель:- Дело в том, что собачкам нужно построить заборчики. Большой собачки нужен какой забор по высоте? (высокий), а щеночку в маленькой будке? (низкий). А ,что нам для этого понадобится? Дети:- Палочки. Воспитатель:- Для высокого забора нам нужны какие палочки по длине? (длинные), а для низкого забора? (короткие). (дети делятся на две группы и строят заборчики) . Д/игра: « Построй заборчик» </vt:lpstr>
      <vt:lpstr>Презентация PowerPoint</vt:lpstr>
      <vt:lpstr>Презентация PowerPoint</vt:lpstr>
      <vt:lpstr>Задание 4 Встречают три поросёнка у  к.т есть схема домиков , но они не знают фигур и как пользоваться схемой постройки, и просят построить им дома. Д/Игра « Собирай-ка»  опираясь на схему, развивать умение пользоваться планом расположения предметов в пространстве,  называть и различать геометрические фигуры (по форме и цвету). </vt:lpstr>
      <vt:lpstr>Три поросёнка три схемы дома,к.т. нужно построить</vt:lpstr>
      <vt:lpstr>Презентация PowerPoint</vt:lpstr>
      <vt:lpstr>  Воспитатель:- молодцы, ребята, справились с заданием и можем называться спасателями и получить значок спасателя.  Вот только его нужно склеить. (дети рассаживаются за столы, аппликация)  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7</cp:revision>
  <dcterms:created xsi:type="dcterms:W3CDTF">2018-05-22T05:23:18Z</dcterms:created>
  <dcterms:modified xsi:type="dcterms:W3CDTF">2018-05-22T17:03:59Z</dcterms:modified>
</cp:coreProperties>
</file>