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61" r:id="rId10"/>
    <p:sldId id="262" r:id="rId11"/>
    <p:sldId id="263" r:id="rId12"/>
    <p:sldId id="264" r:id="rId13"/>
    <p:sldId id="282" r:id="rId14"/>
    <p:sldId id="283" r:id="rId15"/>
    <p:sldId id="284" r:id="rId16"/>
    <p:sldId id="285" r:id="rId17"/>
    <p:sldId id="286" r:id="rId18"/>
    <p:sldId id="265" r:id="rId19"/>
    <p:sldId id="287" r:id="rId20"/>
    <p:sldId id="290" r:id="rId21"/>
    <p:sldId id="291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9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 varScale="1">
        <p:scale>
          <a:sx n="69" d="100"/>
          <a:sy n="69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8FE6-F042-4FE3-818C-BC52CFF0D1C2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9D42-70A9-46BE-BFB4-1BCFAF4B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0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8864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ru-RU" b="1" dirty="0" smtClean="0">
                <a:solidFill>
                  <a:srgbClr val="0070C0"/>
                </a:solidFill>
              </a:rPr>
              <a:t>КОНСПЕКТ ИНТЕГРИРОВАННОГО ЗАНЯТИЯ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СРЕДНЕЙ ГРУППЕ «СОЛНЫШКО» ТЕМА «ЗОЛОТОЙ КЛЮЧИК».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Подготовила воспитатель – </a:t>
            </a:r>
            <a:r>
              <a:rPr lang="ru-RU" b="1" dirty="0" smtClean="0">
                <a:solidFill>
                  <a:srgbClr val="0070C0"/>
                </a:solidFill>
              </a:rPr>
              <a:t>Пухова </a:t>
            </a:r>
            <a:r>
              <a:rPr lang="ru-RU" b="1" smtClean="0">
                <a:solidFill>
                  <a:srgbClr val="0070C0"/>
                </a:solidFill>
              </a:rPr>
              <a:t>Ирина Александровна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517232"/>
            <a:ext cx="32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Рисунок 6" descr="Золото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68952" cy="54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12ee8c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2171700" cy="5067300"/>
          </a:xfrm>
          <a:prstGeom prst="rect">
            <a:avLst/>
          </a:prstGeom>
        </p:spPr>
      </p:pic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764704"/>
            <a:ext cx="2171700" cy="5016500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36712"/>
            <a:ext cx="2222500" cy="505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Новая папка\aple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822448" cy="2389632"/>
          </a:xfrm>
          <a:prstGeom prst="rect">
            <a:avLst/>
          </a:prstGeom>
          <a:noFill/>
        </p:spPr>
      </p:pic>
      <p:pic>
        <p:nvPicPr>
          <p:cNvPr id="2051" name="Picture 3" descr="C:\Users\лена\Desktop\Новая папка\banan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2822448" cy="2389632"/>
          </a:xfrm>
          <a:prstGeom prst="rect">
            <a:avLst/>
          </a:prstGeom>
          <a:noFill/>
        </p:spPr>
      </p:pic>
      <p:pic>
        <p:nvPicPr>
          <p:cNvPr id="2052" name="Picture 4" descr="C:\Users\лена\Desktop\Новая папка\f60402c39c8e92079c4c1997737a75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2857520" cy="2428892"/>
          </a:xfrm>
          <a:prstGeom prst="rect">
            <a:avLst/>
          </a:prstGeom>
          <a:noFill/>
        </p:spPr>
      </p:pic>
      <p:pic>
        <p:nvPicPr>
          <p:cNvPr id="2053" name="Picture 5" descr="C:\Users\лена\Desktop\Новая папка\3449146.image_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2809848" cy="24288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48680"/>
            <a:ext cx="4572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75656" y="5486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ИГРА «ЧТО ЛИШНЕЕ?»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Новая папка\1332563_5mn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928938" cy="2414588"/>
          </a:xfrm>
          <a:prstGeom prst="rect">
            <a:avLst/>
          </a:prstGeom>
          <a:noFill/>
        </p:spPr>
      </p:pic>
      <p:pic>
        <p:nvPicPr>
          <p:cNvPr id="3075" name="Picture 3" descr="C:\Users\лена\Desktop\Новая папка\38738-.-yywpmhgnsm-z-eyxytbk.-ukiii-meihixbbv-ayknfray-ezdc-xbwym-45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480"/>
            <a:ext cx="2928958" cy="2428872"/>
          </a:xfrm>
          <a:prstGeom prst="rect">
            <a:avLst/>
          </a:prstGeom>
          <a:noFill/>
        </p:spPr>
      </p:pic>
      <p:pic>
        <p:nvPicPr>
          <p:cNvPr id="3076" name="Picture 4" descr="C:\Users\лена\Desktop\Новая папка\cf2f4100f9ef18a74cc09fc73b1bee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2928958" cy="2357454"/>
          </a:xfrm>
          <a:prstGeom prst="rect">
            <a:avLst/>
          </a:prstGeom>
          <a:noFill/>
        </p:spPr>
      </p:pic>
      <p:pic>
        <p:nvPicPr>
          <p:cNvPr id="3077" name="Picture 5" descr="C:\Users\лена\Desktop\Новая папка\38e09335311f627ec51f6cc8d68d3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643314"/>
            <a:ext cx="2952728" cy="236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ена\Desktop\Новая папка\0_86069_c297123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000396" cy="3143272"/>
          </a:xfrm>
          <a:prstGeom prst="rect">
            <a:avLst/>
          </a:prstGeom>
          <a:noFill/>
        </p:spPr>
      </p:pic>
      <p:pic>
        <p:nvPicPr>
          <p:cNvPr id="4101" name="Picture 5" descr="C:\Users\лена\Desktop\Новая папка\0_860b4_933705f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2357454" cy="2786082"/>
          </a:xfrm>
          <a:prstGeom prst="rect">
            <a:avLst/>
          </a:prstGeom>
          <a:noFill/>
        </p:spPr>
      </p:pic>
      <p:pic>
        <p:nvPicPr>
          <p:cNvPr id="4102" name="Picture 6" descr="C:\Users\лена\Desktop\Новая папка\0_81d48_358ae15b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738562" cy="3005136"/>
          </a:xfrm>
          <a:prstGeom prst="rect">
            <a:avLst/>
          </a:prstGeom>
          <a:noFill/>
        </p:spPr>
      </p:pic>
      <p:pic>
        <p:nvPicPr>
          <p:cNvPr id="4103" name="Picture 7" descr="C:\Users\лена\Desktop\Новая папка\egg_2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28"/>
            <a:ext cx="26432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Новая папка\wol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2928938" cy="2928958"/>
          </a:xfrm>
          <a:prstGeom prst="rect">
            <a:avLst/>
          </a:prstGeom>
          <a:noFill/>
        </p:spPr>
      </p:pic>
      <p:pic>
        <p:nvPicPr>
          <p:cNvPr id="5123" name="Picture 3" descr="C:\Users\лена\Desktop\Новая папка\p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2"/>
            <a:ext cx="2928958" cy="2928958"/>
          </a:xfrm>
          <a:prstGeom prst="rect">
            <a:avLst/>
          </a:prstGeom>
          <a:noFill/>
        </p:spPr>
      </p:pic>
      <p:pic>
        <p:nvPicPr>
          <p:cNvPr id="1027" name="Picture 3" descr="C:\Users\лена\Desktop\KMO_085553_02997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2928958" cy="2928958"/>
          </a:xfrm>
          <a:prstGeom prst="rect">
            <a:avLst/>
          </a:prstGeom>
          <a:noFill/>
        </p:spPr>
      </p:pic>
      <p:pic>
        <p:nvPicPr>
          <p:cNvPr id="1028" name="Picture 4" descr="C:\Users\лена\Desktop\115803-344x349-Bear_sitting_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00438"/>
            <a:ext cx="2928958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Новая папка\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238506" cy="2809878"/>
          </a:xfrm>
          <a:prstGeom prst="rect">
            <a:avLst/>
          </a:prstGeom>
          <a:noFill/>
        </p:spPr>
      </p:pic>
      <p:pic>
        <p:nvPicPr>
          <p:cNvPr id="2052" name="Picture 4" descr="C:\Users\лена\Desktop\Новая папка\L6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42"/>
            <a:ext cx="3214710" cy="2786082"/>
          </a:xfrm>
          <a:prstGeom prst="rect">
            <a:avLst/>
          </a:prstGeom>
          <a:noFill/>
        </p:spPr>
      </p:pic>
      <p:pic>
        <p:nvPicPr>
          <p:cNvPr id="2053" name="Picture 5" descr="C:\Users\лена\Desktop\Новая папка\stiral_naja-mashinka-smart-408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214710" cy="2857520"/>
          </a:xfrm>
          <a:prstGeom prst="rect">
            <a:avLst/>
          </a:prstGeom>
          <a:noFill/>
        </p:spPr>
      </p:pic>
      <p:pic>
        <p:nvPicPr>
          <p:cNvPr id="2055" name="Picture 7" descr="http://portavik.com.ua/productpicture/37/37628_gallery_lar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643314"/>
            <a:ext cx="323848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2051720" cy="5067300"/>
          </a:xfrm>
          <a:prstGeom prst="rect">
            <a:avLst/>
          </a:prstGeom>
        </p:spPr>
      </p:pic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764704"/>
            <a:ext cx="2016224" cy="5016500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764704"/>
            <a:ext cx="1872208" cy="5054600"/>
          </a:xfrm>
          <a:prstGeom prst="rect">
            <a:avLst/>
          </a:prstGeom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764704"/>
            <a:ext cx="18002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rof-press.ru/upload/iblock/f79/f7964ed8b6cceb863a518b384e2966d2.jpg"/>
          <p:cNvPicPr>
            <a:picLocks noChangeAspect="1" noChangeArrowheads="1"/>
          </p:cNvPicPr>
          <p:nvPr/>
        </p:nvPicPr>
        <p:blipFill>
          <a:blip r:embed="rId2" cstate="print"/>
          <a:srcRect l="3000" t="5405" r="2999" b="8107"/>
          <a:stretch>
            <a:fillRect/>
          </a:stretch>
        </p:blipFill>
        <p:spPr bwMode="auto">
          <a:xfrm>
            <a:off x="500034" y="1428736"/>
            <a:ext cx="8001056" cy="4857784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214290"/>
            <a:ext cx="6072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Д/и </a:t>
            </a:r>
            <a:r>
              <a:rPr kumimoji="0" lang="ru-RU" sz="2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«Когда это бывает»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772815"/>
            <a:ext cx="471601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Деревянный озорник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Из сказки в нашу жизнь проник.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Любимец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взрослых и детей,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Смельчак и выдумщик затей,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Проказник, весельчак и плут.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9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Скажите, как его зовут (Буратино)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9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20688"/>
            <a:ext cx="3456384" cy="532859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d6e/00168f25-10063dde/img14.jpg"/>
          <p:cNvPicPr/>
          <p:nvPr/>
        </p:nvPicPr>
        <p:blipFill>
          <a:blip r:embed="rId2" cstate="print"/>
          <a:srcRect l="18457" r="21679" b="28365"/>
          <a:stretch>
            <a:fillRect/>
          </a:stretch>
        </p:blipFill>
        <p:spPr bwMode="auto">
          <a:xfrm>
            <a:off x="1357290" y="571480"/>
            <a:ext cx="671517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http://kras-dou.ru/44/images/16-17/delimsja_opytom/mnemotehnika/slide%D1%8F_49.jpg"/>
          <p:cNvPicPr>
            <a:picLocks noGrp="1"/>
          </p:cNvPicPr>
          <p:nvPr>
            <p:ph idx="1"/>
          </p:nvPr>
        </p:nvPicPr>
        <p:blipFill>
          <a:blip r:embed="rId2" cstate="print"/>
          <a:srcRect l="3207" t="21154" r="58151" b="7051"/>
          <a:stretch>
            <a:fillRect/>
          </a:stretch>
        </p:blipFill>
        <p:spPr bwMode="auto">
          <a:xfrm>
            <a:off x="928662" y="1142984"/>
            <a:ext cx="692948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1589906" cy="5067300"/>
          </a:xfrm>
          <a:prstGeom prst="rect">
            <a:avLst/>
          </a:prstGeom>
        </p:spPr>
      </p:pic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836712"/>
            <a:ext cx="1445890" cy="5016500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836712"/>
            <a:ext cx="1512168" cy="5054600"/>
          </a:xfrm>
          <a:prstGeom prst="rect">
            <a:avLst/>
          </a:prstGeom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836712"/>
            <a:ext cx="1440160" cy="5041900"/>
          </a:xfrm>
          <a:prstGeom prst="rect">
            <a:avLst/>
          </a:prstGeom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836712"/>
            <a:ext cx="1512168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ключик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534175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72816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   </a:t>
            </a:r>
            <a:r>
              <a:rPr lang="ru-RU" sz="6600" dirty="0" smtClean="0">
                <a:solidFill>
                  <a:srgbClr val="002060"/>
                </a:solidFill>
              </a:rPr>
              <a:t>СПАСИБО</a:t>
            </a:r>
          </a:p>
          <a:p>
            <a:r>
              <a:rPr lang="ru-RU" sz="6600" dirty="0" smtClean="0">
                <a:solidFill>
                  <a:srgbClr val="002060"/>
                </a:solidFill>
              </a:rPr>
              <a:t>            ЗА</a:t>
            </a:r>
          </a:p>
          <a:p>
            <a:r>
              <a:rPr lang="ru-RU" sz="6600" dirty="0" smtClean="0">
                <a:solidFill>
                  <a:srgbClr val="002060"/>
                </a:solidFill>
              </a:rPr>
              <a:t>    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конве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162742" cy="2410162"/>
          </a:xfrm>
          <a:prstGeom prst="rect">
            <a:avLst/>
          </a:prstGeom>
        </p:spPr>
      </p:pic>
      <p:pic>
        <p:nvPicPr>
          <p:cNvPr id="3" name="Рисунок 2" descr="Д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664"/>
            <a:ext cx="3153215" cy="2457793"/>
          </a:xfrm>
          <a:prstGeom prst="rect">
            <a:avLst/>
          </a:prstGeom>
        </p:spPr>
      </p:pic>
      <p:pic>
        <p:nvPicPr>
          <p:cNvPr id="4" name="Рисунок 3" descr="Время Веч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73016"/>
            <a:ext cx="3134992" cy="2439386"/>
          </a:xfrm>
          <a:prstGeom prst="rect">
            <a:avLst/>
          </a:prstGeom>
        </p:spPr>
      </p:pic>
      <p:pic>
        <p:nvPicPr>
          <p:cNvPr id="5" name="Рисунок 4" descr="Ноч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573016"/>
            <a:ext cx="3163579" cy="24203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150" y="895350"/>
            <a:ext cx="21717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каких фигур состоит домик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s://ds04.infourok.ru/uploads/ex/06f5/00097cd4-31f91b38/img4.jpg"/>
          <p:cNvPicPr/>
          <p:nvPr/>
        </p:nvPicPr>
        <p:blipFill>
          <a:blip r:embed="rId2" cstate="print"/>
          <a:srcRect l="13923" t="12761" r="7910"/>
          <a:stretch>
            <a:fillRect/>
          </a:stretch>
        </p:blipFill>
        <p:spPr bwMode="auto">
          <a:xfrm>
            <a:off x="1928794" y="1285860"/>
            <a:ext cx="5857916" cy="538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lipart-library.com/new_gallery/circle-clipart-7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404" y="0"/>
            <a:ext cx="42859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357166"/>
            <a:ext cx="210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endParaRPr lang="ru-RU" sz="2400" dirty="0"/>
          </a:p>
        </p:txBody>
      </p:sp>
      <p:pic>
        <p:nvPicPr>
          <p:cNvPr id="4" name="Рисунок 3" descr="https://ds04.infourok.ru/uploads/ex/05b1/00079348-7fbe656c/img25.jpg"/>
          <p:cNvPicPr/>
          <p:nvPr/>
        </p:nvPicPr>
        <p:blipFill>
          <a:blip r:embed="rId2" cstate="print"/>
          <a:srcRect l="12507" t="11538" r="13736" b="23504"/>
          <a:stretch>
            <a:fillRect/>
          </a:stretch>
        </p:blipFill>
        <p:spPr bwMode="auto">
          <a:xfrm>
            <a:off x="1500166" y="1981200"/>
            <a:ext cx="6072230" cy="373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tvet.imgsmail.ru/download/34106a473a0dea9c3140b90be27bc675_i-63.jpg"/>
          <p:cNvPicPr/>
          <p:nvPr/>
        </p:nvPicPr>
        <p:blipFill>
          <a:blip r:embed="rId3" cstate="print"/>
          <a:srcRect l="53667" t="19038" r="13000" b="28190"/>
          <a:stretch>
            <a:fillRect/>
          </a:stretch>
        </p:blipFill>
        <p:spPr bwMode="auto">
          <a:xfrm>
            <a:off x="8786842" y="0"/>
            <a:ext cx="35715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572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геометрических фигур на картинке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790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 и посчитай сколько геометрических фигур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beginnerschool.ru/wp-content/uploads/2012/09/geometr.png"/>
          <p:cNvPicPr/>
          <p:nvPr/>
        </p:nvPicPr>
        <p:blipFill>
          <a:blip r:embed="rId2" cstate="print"/>
          <a:srcRect l="1284" t="19228" r="53439" b="29576"/>
          <a:stretch>
            <a:fillRect/>
          </a:stretch>
        </p:blipFill>
        <p:spPr bwMode="auto">
          <a:xfrm>
            <a:off x="714348" y="1142985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ipart-library.com/new_gallery/circle-clipart-7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404" y="0"/>
            <a:ext cx="42859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2171700" cy="5067300"/>
          </a:xfrm>
          <a:prstGeom prst="rect">
            <a:avLst/>
          </a:prstGeom>
        </p:spPr>
      </p:pic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2171700" cy="50165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97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фигур состоит домик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УЦРБ</cp:lastModifiedBy>
  <cp:revision>28</cp:revision>
  <dcterms:created xsi:type="dcterms:W3CDTF">2020-03-01T14:38:33Z</dcterms:created>
  <dcterms:modified xsi:type="dcterms:W3CDTF">2024-10-07T10:45:29Z</dcterms:modified>
</cp:coreProperties>
</file>