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8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40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1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10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9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5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6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5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8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7CE7-989E-4A8F-B763-9FEE0CB33CF9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CDE83F-BF8D-4DA7-BD0A-53F4D3A80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66843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4000" b="1" dirty="0">
                <a:ln w="3175" cmpd="sng">
                  <a:noFill/>
                </a:ln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3175" cmpd="sng">
                  <a:noFill/>
                </a:ln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3175" cmpd="sng">
                  <a:noFill/>
                </a:ln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Тайны </a:t>
            </a:r>
            <a:r>
              <a:rPr lang="ru-RU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анграма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умные фигуры для необычных игр</a:t>
            </a:r>
            <a:r>
              <a:rPr lang="ru-RU" sz="4800" b="1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63731"/>
            <a:ext cx="8915399" cy="1126283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5B9BD5"/>
              </a:buClr>
              <a:buSzPct val="115000"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 </a:t>
            </a:r>
            <a:endParaRPr lang="ru-RU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5B9BD5"/>
              </a:buClr>
              <a:buSzPct val="115000"/>
            </a:pPr>
            <a:r>
              <a:rPr lang="ru-RU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Дубейко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Георгиевна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47" y="200848"/>
            <a:ext cx="767552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062" y="384145"/>
            <a:ext cx="85298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условий для плодотворного общения участников мастер-класса с целью повышения мотивации к использованию игры-головоломки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Танграм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формировании элементарных математических представлений у дошкольников.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1062" y="2260291"/>
            <a:ext cx="8952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Познакомить педагогов с приемами использования головоломки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Танграм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ФЭМП и показать возможности для развития ребенка.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Заинтересовать педагогов – участников мастер-класса - развивающими играми с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танграмом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использования в своей работе.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Создать условия для плодотворного общения участников мастер-класса с целью развития творческого мышления, фантазии педагогов.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7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19" y="279353"/>
            <a:ext cx="4358664" cy="2914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239" y="279353"/>
            <a:ext cx="3939653" cy="2950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86" y="3448609"/>
            <a:ext cx="3165001" cy="316500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6237027" y="1542197"/>
            <a:ext cx="1241946" cy="51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460" y="818515"/>
            <a:ext cx="9348715" cy="519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реимущества игры «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и стратегического мышления.  Игра способствует развитию пространственного восприятия, памяти, способности к нестандартному взгляду на ситуацию, воображения. 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координации. 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считаться пальчиковым тренажёром. 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эмоционально-волевых качеств. Игра помогает воспитывать усидчивость, терпение, настойчивость, целеустремлённость, умение концентрироваться на деталях. 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навыков. Игра способствует формированию навыков сотрудничества и работы в команде, умения дружить и договариваться. 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4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155" y="1915448"/>
            <a:ext cx="8475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работы с фигурами –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танами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фигур должны прилегать одна к другой;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использовать все 7 фигур-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танов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Фигуры не должны накладываться друг на друга.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2573" y="4872251"/>
            <a:ext cx="981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        </a:t>
            </a:r>
            <a:r>
              <a:rPr lang="ru-RU" sz="6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ИДЕИ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04939" y="5241133"/>
            <a:ext cx="777923" cy="25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684217" y="5497576"/>
            <a:ext cx="798645" cy="31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36" y="817324"/>
            <a:ext cx="7853412" cy="39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3785" y="2515949"/>
            <a:ext cx="7228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171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104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Мастер-класс   «Тайны Танграма: умные фигуры для необычных игр»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«От лучшей практики к лучшему результату. Играем вместе»</dc:title>
  <dc:creator>i.hmelev.BLAG@yandex.ru</dc:creator>
  <cp:lastModifiedBy>Ромашка</cp:lastModifiedBy>
  <cp:revision>9</cp:revision>
  <dcterms:created xsi:type="dcterms:W3CDTF">2024-12-23T18:01:26Z</dcterms:created>
  <dcterms:modified xsi:type="dcterms:W3CDTF">2023-04-21T07:03:06Z</dcterms:modified>
</cp:coreProperties>
</file>