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71" r:id="rId3"/>
    <p:sldId id="259" r:id="rId4"/>
    <p:sldId id="260" r:id="rId5"/>
    <p:sldId id="269" r:id="rId6"/>
    <p:sldId id="267" r:id="rId7"/>
    <p:sldId id="265" r:id="rId8"/>
    <p:sldId id="272" r:id="rId9"/>
    <p:sldId id="266" r:id="rId10"/>
    <p:sldId id="261" r:id="rId11"/>
    <p:sldId id="270" r:id="rId12"/>
    <p:sldId id="273" r:id="rId13"/>
    <p:sldId id="263" r:id="rId14"/>
    <p:sldId id="264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AF2EE-A229-4218-9BDB-BDBB8285805B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55765-FA14-4468-9469-0F1B975DB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Пассажирский </a:t>
            </a:r>
            <a:r>
              <a:rPr lang="ru-RU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транспорт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–это </a:t>
            </a:r>
            <a:r>
              <a:rPr lang="ru-RU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транспорт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который перевозит людей, доставляя их по нужному адресу (автомобиль, автобус, самолет, трамвай).</a:t>
            </a:r>
          </a:p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Автобус - перевозит пассажиров, доставляет их в нужную точку города, имеет строгий маршрут и специальные места для остановок, где производится посадка и высадка людей. Туже функцию выполняют троллейбус , отличающиеся от автобуса тем, что работает не на бензине, а на электричестве.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5765-FA14-4468-9469-0F1B975DB4C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Слайд 4.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Пассажирский </a:t>
            </a:r>
            <a:r>
              <a:rPr lang="ru-RU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транспорт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–это </a:t>
            </a:r>
            <a:r>
              <a:rPr lang="ru-RU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транспорт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который перевозит людей, доставляя их по нужному адресу (автомобиль, автобус, самолет, трамвай).</a:t>
            </a:r>
          </a:p>
          <a:p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Автобус - перевозит пассажиров, доставляет их в нужную точку города, имеет строгий маршрут и специальные места для остановок, где производится посадка и высадка людей. Туже функцию выполняют троллейбус , отличающиеся от автобуса тем, что работает не на бензине, а на электричестве.</a:t>
            </a:r>
          </a:p>
          <a:p>
            <a:endParaRPr lang="ru-RU" sz="9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5765-FA14-4468-9469-0F1B975DB4C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Слайд 5</a:t>
            </a:r>
            <a:r>
              <a:rPr lang="ru-RU" u="none" dirty="0"/>
              <a:t>.</a:t>
            </a:r>
            <a:r>
              <a:rPr lang="ru-RU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5765-FA14-4468-9469-0F1B975DB4C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 6. Грузовая машина - предназначена для перевозки различных грузов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пищевых, строительных, бытовых и многих других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5765-FA14-4468-9469-0F1B975DB4C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30EE70-A404-40DC-AEDB-52255C72C6B8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F5FBB0-9C69-4CF5-A25B-A630874CA5A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hyperlink" Target="https://i2.wp.com/mshishova.ru/wp-content/uploads/2017/03/stihi_pro_polivalnyu_mashinu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duotone>
              <a:schemeClr val="bg2">
                <a:shade val="90000"/>
                <a:satMod val="150000"/>
              </a:schemeClr>
              <a:schemeClr val="bg2">
                <a:tint val="88000"/>
                <a:satMod val="150000"/>
              </a:schemeClr>
            </a:duotone>
            <a:lum/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14546" y="2071678"/>
            <a:ext cx="450059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all" normalizeH="0" baseline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ПРЕЗЕНТАЦИЯ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57290" y="1246576"/>
            <a:ext cx="6715172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11111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11111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11111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11111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i="1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Виды</a:t>
            </a:r>
            <a:r>
              <a:rPr kumimoji="0" lang="ru-RU" sz="540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транспорта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28992" y="5992015"/>
            <a:ext cx="55007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00034" y="714356"/>
            <a:ext cx="4848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Специализированный транспорт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9388" y="2357430"/>
            <a:ext cx="2500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Возле тучки завис вертолет.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Игорек поглядел, удивился: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«Он, </a:t>
            </a:r>
            <a:r>
              <a:rPr lang="ru-RU" dirty="0" err="1">
                <a:solidFill>
                  <a:schemeClr val="accent1"/>
                </a:solidFill>
              </a:rPr>
              <a:t>бабулечка</a:t>
            </a:r>
            <a:r>
              <a:rPr lang="ru-RU" dirty="0">
                <a:solidFill>
                  <a:schemeClr val="accent1"/>
                </a:solidFill>
              </a:rPr>
              <a:t>, там зацепился,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Или воду из тучки берет?»</a:t>
            </a:r>
          </a:p>
        </p:txBody>
      </p:sp>
      <p:pic>
        <p:nvPicPr>
          <p:cNvPr id="5" name="Рисунок 4" descr="https://bigslide.ru/images/26/25854/960/img1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1643050"/>
            <a:ext cx="5929354" cy="4000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5500702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>
                <a:solidFill>
                  <a:schemeClr val="accent1"/>
                </a:solidFill>
              </a:rPr>
              <a:t>Возду́шный</a:t>
            </a:r>
            <a:r>
              <a:rPr lang="ru-RU" b="1" i="1" dirty="0">
                <a:solidFill>
                  <a:schemeClr val="accent1"/>
                </a:solidFill>
              </a:rPr>
              <a:t>  шар —летательный аппарат , в котором для полета используется газ, который легче воздуха. Современные воздушные шары используются для демонстрационных и спортивных полётов</a:t>
            </a:r>
          </a:p>
        </p:txBody>
      </p:sp>
      <p:pic>
        <p:nvPicPr>
          <p:cNvPr id="5" name="Рисунок 4" descr="https://avatars.mds.yandex.net/get-pdb/2400401/999a7df1-9a9b-4126-9b04-12ddfedfd2e6/s1200?webp=false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42" y="714356"/>
            <a:ext cx="5857916" cy="44291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get-pdb/912419/d667ae11-0335-42d8-86cd-7bf65b3240d8/s1200?webp=false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642918"/>
            <a:ext cx="6429420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28596" y="4929198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/>
                </a:solidFill>
              </a:rPr>
              <a:t>Дирижабль — это управляемый самодвижущийся аэростат. В отличие от обычного воздушного «шара, который летит» исключительно по направлению ветра и может маневрировать только по высоте в попытке поймать ветер нужного направления, дирижабль способен двигаться относительно окружающих воздушных масс в направлении, выбранном пилотом.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57158" y="5647955"/>
            <a:ext cx="8572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  <a:cs typeface="Arial" pitchFamily="34" charset="0"/>
              </a:rPr>
              <a:t>Водный – транспорт передвигается по реке или морю (катер, корабль, теплоход. Как и наземный, этот транспорт бывает пассажирским и грузовым.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1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  <p:pic>
        <p:nvPicPr>
          <p:cNvPr id="3076" name="Picture 4" descr="http://detskiy-sad.com/wp-content/uploads/2019/03/vod-tr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8242" y="571480"/>
            <a:ext cx="8357162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68" y="3643314"/>
            <a:ext cx="464347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Теплоход  может перевозить людей до места назначения или использоваться в качестве прогулочного судна на реке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6000768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1"/>
                </a:solidFill>
              </a:rPr>
              <a:t>Яхта предназначена для отдыха  на море.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500042"/>
            <a:ext cx="3786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Водный транспорт</a:t>
            </a:r>
          </a:p>
        </p:txBody>
      </p:sp>
      <p:pic>
        <p:nvPicPr>
          <p:cNvPr id="8" name="Рисунок 7" descr="https://st.depositphotos.com/1016223/2615/i/950/depositphotos_26159415-stock-photo-cruise-ship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3000372"/>
            <a:ext cx="307183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s://st3.depositphotos.com/7033530/15598/i/950/depositphotos_155982714-stock-photo-wooden-boat-for-a-walk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00760" y="1142984"/>
            <a:ext cx="271464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www.tokkoro.com/picsup/5478257-yacht-wallpapers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72132" y="4500570"/>
            <a:ext cx="297771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14546" y="986837"/>
            <a:ext cx="357186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Лодка — это судно, специально разработанное для плавания в прибрежных водах, таких как реки и озера. Что отличает лодку от корабля, это, конечно, ее меньший размер и меньшая грузоподъемность.</a:t>
            </a:r>
            <a:endParaRPr kumimoji="0" lang="ru-RU" sz="1600" b="1" i="1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ttp://900igr.net/datas/obg/Pravila-dorozhnogo-dvizhenija-dlja-detej/0015-015-Spasibo-za-vnimanie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500174"/>
            <a:ext cx="850112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285852" y="785794"/>
            <a:ext cx="671517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Наше знакомство с  транспортом закончилось. </a:t>
            </a:r>
          </a:p>
        </p:txBody>
      </p:sp>
      <p:pic>
        <p:nvPicPr>
          <p:cNvPr id="9" name="Рисунок 8" descr="https://main-cdn.goods.ru/big2/hlr-system/1601231415/100022829043b2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3763707">
            <a:off x="492456" y="1410479"/>
            <a:ext cx="1158163" cy="133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main-cdn.goods.ru/big2/hlr-system/1601231415/100022829043b2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055147">
            <a:off x="1921512" y="2544445"/>
            <a:ext cx="1485345" cy="129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main-cdn.goods.ru/big2/hlr-system/1601231415/100022829043b2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5072074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main-cdn.goods.ru/big2/hlr-system/1601231415/100022829043b2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1459625">
            <a:off x="6950288" y="1432369"/>
            <a:ext cx="1653082" cy="115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main-cdn.goods.ru/big2/hlr-system/1601231415/100022829043b2.jpg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262391">
            <a:off x="3618744" y="5205165"/>
            <a:ext cx="1666467" cy="1293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main-cdn.goods.ru/big2/hlr-system/1601231415/100022829043b2.jpg"/>
          <p:cNvPicPr/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786446" y="2714620"/>
            <a:ext cx="15001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main-cdn.goods.ru/big2/hlr-system/1601231415/100022829043b2.jpg"/>
          <p:cNvPicPr/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858016" y="5214950"/>
            <a:ext cx="2000264" cy="142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Транспорт бывает разным не только по внешнему виду, но и по предназначению, а еще по месту передвижения.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detskiy-sad.com/wp-content/uploads/2019/03/nazem-tr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571480"/>
            <a:ext cx="77153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5513729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chemeClr val="accent1"/>
                </a:solidFill>
              </a:rPr>
              <a:t>Наземный транспорт осуществляет движение по земле при помощи колес, рельсов и гусениц. Он бывает пассажирским, грузовым или специализированным.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s://ds05.infourok.ru/uploads/ex/003a/00046d09-e4e7360b/img14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571480"/>
            <a:ext cx="207170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214414" y="500042"/>
            <a:ext cx="3786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</a:rPr>
              <a:t>Пассажирский транспорт</a:t>
            </a:r>
          </a:p>
        </p:txBody>
      </p:sp>
      <p:pic>
        <p:nvPicPr>
          <p:cNvPr id="12" name="Рисунок 11" descr=" 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3143248"/>
            <a:ext cx="264320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 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29322" y="4714884"/>
            <a:ext cx="285752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500034" y="1071546"/>
            <a:ext cx="32147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Точно, вовремя и ловко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Подъезжаю к остановке.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Все вошли, закрылась дверь, –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Пассажиры вы теперь.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Всё! Приехали! Ура!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Выходите, вам пора!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Пассажирка юных лет,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Предъявите ваш билет!.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488" y="5214950"/>
            <a:ext cx="30003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Мы сядем в поезд и -вперёд!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Помчим по рельсам быстро-быстро.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А кто же поезд поведёт?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Им управляют машинисты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285992"/>
            <a:ext cx="33575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Я троллейбус, транспорт умный,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Быстрый и почти бесшумный.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Я по рельсам не стучу,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Я колесами кручу,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Без бензина обхожусь,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Я весь день для вас тружусь.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Вот беда! Отключен свет, —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Мне без света хода нет.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71480"/>
            <a:ext cx="4214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/>
                </a:solidFill>
              </a:rPr>
              <a:t>Специализированный</a:t>
            </a:r>
            <a:r>
              <a:rPr lang="ru-RU" dirty="0">
                <a:solidFill>
                  <a:schemeClr val="accent1"/>
                </a:solidFill>
              </a:rPr>
              <a:t> транспорт</a:t>
            </a:r>
          </a:p>
        </p:txBody>
      </p:sp>
      <p:pic>
        <p:nvPicPr>
          <p:cNvPr id="4" name="Рисунок 3" descr="https://www.uchmag.ru/upload/catalog/posob-native/_/o/_o_t-2514_/cover_image_big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488" y="1428736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uchmag.ru/upload/catalog/posob-native/_/o/_o_t-2514_/cover_image_big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28926" y="4500570"/>
            <a:ext cx="2071702" cy="182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www.uchmag.ru/upload/catalog/posob-native/_/o/_o_t-2514_/cover_image_big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786578" y="1214422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000760" y="5357826"/>
            <a:ext cx="29289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Спешит машина красная,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Не выключая фар,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На службу на опасную,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Спешит тушить пожар!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214423"/>
            <a:ext cx="26432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Посторонитесь!</a:t>
            </a:r>
          </a:p>
          <a:p>
            <a:r>
              <a:rPr lang="ru-RU" sz="1600" dirty="0">
                <a:solidFill>
                  <a:schemeClr val="accent1"/>
                </a:solidFill>
              </a:rPr>
              <a:t> Дорогу! Дорогу!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Скорая помощь летит на подмогу.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Приказ постового: «Стоять! Хода нет!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Только для «Скорой» Зеленый свет!»</a:t>
            </a:r>
          </a:p>
        </p:txBody>
      </p:sp>
      <p:pic>
        <p:nvPicPr>
          <p:cNvPr id="9" name="Рисунок 8" descr="https://mommylife.ru/wp-content/uploads/2017/02/pozarnaia-mashina-300x202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72264" y="3571876"/>
            <a:ext cx="2071007" cy="15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5143504" y="928670"/>
            <a:ext cx="1643074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1600" dirty="0">
                <a:solidFill>
                  <a:schemeClr val="accent1"/>
                </a:solidFill>
              </a:rPr>
              <a:t>Под окошком — шум колес.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Во дворе — мусоровоз!</a:t>
            </a:r>
            <a:br>
              <a:rPr lang="ru-RU" sz="14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Соберет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600" dirty="0">
                <a:solidFill>
                  <a:schemeClr val="accent1"/>
                </a:solidFill>
              </a:rPr>
              <a:t>он разный хлам,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Чтобы было чисто нам.</a:t>
            </a:r>
          </a:p>
          <a:p>
            <a:br>
              <a:rPr lang="ru-RU" sz="1600" dirty="0">
                <a:solidFill>
                  <a:schemeClr val="accent1"/>
                </a:solidFill>
                <a:hlinkClick r:id="rId7"/>
              </a:rPr>
            </a:br>
            <a:endParaRPr lang="ru-RU" sz="1600" dirty="0">
              <a:solidFill>
                <a:schemeClr val="accent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857628"/>
            <a:ext cx="26431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Пусть кругом жара и пыль,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Вьюга или иней —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На посту автомобиль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 полосою синей.</a:t>
            </a:r>
          </a:p>
          <a:p>
            <a:r>
              <a:rPr lang="ru-RU" sz="1600" dirty="0">
                <a:solidFill>
                  <a:schemeClr val="accent1"/>
                </a:solidFill>
              </a:rPr>
              <a:t>Он, конечно, очень строгий,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У него серьёзный вид: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За порядком на дороге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Он внимательно следит.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7224" y="571480"/>
            <a:ext cx="2568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Грузовой транспорт</a:t>
            </a:r>
          </a:p>
        </p:txBody>
      </p:sp>
      <p:pic>
        <p:nvPicPr>
          <p:cNvPr id="7" name="Рисунок 6" descr="https://drasler.ru/wp-content/uploads/2019/05/%D0%9A%D0%B0%D1%80%D1%82%D0%B8%D0%BD%D0%BA%D0%B8-%D0%B2%D0%B8%D0%B4%D1%8B-%D1%82%D1%80%D0%B0%D0%BD%D1%81%D0%BF%D0%BE%D1%80%D1%82%D0%B0-%D0%B4%D0%BB%D1%8F-%D0%B4%D0%B5%D1%82%D0%B5%D0%B9-004-768x570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15140" y="3071810"/>
            <a:ext cx="221457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Самосвал - наземный вид транспорта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5984" y="4714884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 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714356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 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596" y="1000108"/>
            <a:ext cx="2428892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85720" y="2714620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Кто над всклоченной землёю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Смело кучи разгребает?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Это маленький бульдозер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Своим носом всё ровняет!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642918"/>
            <a:ext cx="25003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Этот трактор сильный очень,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Не боится ям и кочек.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Он сегодня нам помог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Домой доехать без дорог.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4572008"/>
            <a:ext cx="20002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accent1"/>
                </a:solidFill>
              </a:rPr>
              <a:t>Можно нагрузить немало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В мощный кузов самосвала.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Отвезёт он всё что нужно</a:t>
            </a:r>
            <a:br>
              <a:rPr lang="ru-RU" sz="1600" dirty="0">
                <a:solidFill>
                  <a:schemeClr val="accent1"/>
                </a:solidFill>
              </a:rPr>
            </a:br>
            <a:r>
              <a:rPr lang="ru-RU" sz="1600" dirty="0">
                <a:solidFill>
                  <a:schemeClr val="accent1"/>
                </a:solidFill>
              </a:rPr>
              <a:t>Быстро, весело и дружно!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643438" y="2584159"/>
            <a:ext cx="421484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Возим мы любые грузы —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помидоры и арбузы,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Хлеб горячий из печи,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И на стройку —кирпичи.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С настроением весёлым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 помогаем новосёлам,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Мы везём в музей картины,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музыканту —пианино,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малышам везём подарки,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львов и тигров —в зоопарки,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всюду шинами шуршим,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И сейчас опять спешим.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etskiy-sad.com/wp-content/uploads/2019/03/vozd-tr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571480"/>
            <a:ext cx="785818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596" y="5500702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schemeClr val="accent1"/>
                </a:solidFill>
              </a:rPr>
              <a:t>Воздушный транспорт — это самый быстрый вид транспорта. </a:t>
            </a:r>
            <a:r>
              <a:rPr kumimoji="0" lang="ru-RU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ea typeface="Calibri" pitchFamily="34" charset="0"/>
                <a:cs typeface="Times New Roman" pitchFamily="18" charset="0"/>
              </a:rPr>
              <a:t>Воздушный – транспорт летает по воздуху (вертолет, самолет), при этом может перевозить пассажиров, грузы, участвовать в спасательных операциях или при тушении лесных пожаров.</a:t>
            </a:r>
            <a:endParaRPr kumimoji="0" lang="ru-RU" i="1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031/00048088-3fba5dc7/img8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714356"/>
            <a:ext cx="821537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857232"/>
            <a:ext cx="4214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</a:rPr>
              <a:t>Пассажирский транспорт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500702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accent1"/>
                </a:solidFill>
              </a:rPr>
              <a:t>Самолет может быть пассажирским, грузовым или военным.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000240"/>
            <a:ext cx="3143272" cy="228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Я во всей своей красе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Мчусь по взлетной полосе,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Мчусь, качусь и вот вдали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Отрываюсь от земли.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Удаляется земля,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Словно коврики – поля,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А высотки-домики,</a:t>
            </a:r>
            <a:br>
              <a:rPr lang="ru-RU" dirty="0">
                <a:solidFill>
                  <a:schemeClr val="accent1"/>
                </a:solidFill>
              </a:rPr>
            </a:br>
            <a:r>
              <a:rPr lang="ru-RU" dirty="0">
                <a:solidFill>
                  <a:schemeClr val="accent1"/>
                </a:solidFill>
              </a:rPr>
              <a:t>Будто книжки-томики.</a:t>
            </a:r>
          </a:p>
        </p:txBody>
      </p:sp>
      <p:pic>
        <p:nvPicPr>
          <p:cNvPr id="7" name="Рисунок 6" descr="https://bigslide.ru/images/26/25854/960/img1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58" y="1285860"/>
            <a:ext cx="4929222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</TotalTime>
  <Words>877</Words>
  <Application>Microsoft Office PowerPoint</Application>
  <PresentationFormat>Экран (4:3)</PresentationFormat>
  <Paragraphs>61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Мария Урмаева</cp:lastModifiedBy>
  <cp:revision>35</cp:revision>
  <dcterms:created xsi:type="dcterms:W3CDTF">2020-06-18T11:00:36Z</dcterms:created>
  <dcterms:modified xsi:type="dcterms:W3CDTF">2025-09-04T12:35:41Z</dcterms:modified>
</cp:coreProperties>
</file>