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slide" Target="slide6.xml"/><Relationship Id="rId4" Type="http://schemas.openxmlformats.org/officeDocument/2006/relationships/slide" Target="slide2.xml"/><Relationship Id="rId9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153" y="1268760"/>
            <a:ext cx="2736304" cy="108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Дорожные знаки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36912"/>
            <a:ext cx="2736304" cy="108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Загадки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7485" y="4149080"/>
            <a:ext cx="2736304" cy="108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Правильно- неправильно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256950"/>
            <a:ext cx="1080000" cy="108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Arial Black" panose="020B0A04020102020204" pitchFamily="34" charset="0"/>
                <a:hlinkClick r:id="rId2" action="ppaction://hlinksldjump"/>
              </a:rPr>
              <a:t>5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1268760"/>
            <a:ext cx="1080000" cy="108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400" dirty="0" smtClean="0">
                <a:solidFill>
                  <a:prstClr val="black"/>
                </a:solidFill>
                <a:latin typeface="Arial Black" panose="020B0A04020102020204" pitchFamily="34" charset="0"/>
                <a:hlinkClick r:id="rId3" action="ppaction://hlinksldjump"/>
              </a:rPr>
              <a:t>10</a:t>
            </a:r>
            <a:endParaRPr lang="ru-RU" sz="4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6300192" y="1268760"/>
            <a:ext cx="1080000" cy="108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400" dirty="0" smtClean="0">
                <a:solidFill>
                  <a:prstClr val="black"/>
                </a:solidFill>
                <a:latin typeface="Arial Black" panose="020B0A04020102020204" pitchFamily="34" charset="0"/>
                <a:hlinkClick r:id="rId4" action="ppaction://hlinksldjump"/>
              </a:rPr>
              <a:t>15</a:t>
            </a:r>
            <a:endParaRPr lang="ru-RU" sz="4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68344" y="1256950"/>
            <a:ext cx="1080000" cy="108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400" dirty="0" smtClean="0">
                <a:solidFill>
                  <a:prstClr val="black"/>
                </a:solidFill>
                <a:latin typeface="Arial Black" panose="020B0A04020102020204" pitchFamily="34" charset="0"/>
                <a:hlinkClick r:id="rId5" action="ppaction://hlinksldjump"/>
              </a:rPr>
              <a:t>20</a:t>
            </a:r>
            <a:endParaRPr lang="ru-RU" sz="4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>
            <a:hlinkClick r:id="rId6" action="ppaction://hlinksldjump"/>
          </p:cNvPr>
          <p:cNvSpPr/>
          <p:nvPr/>
        </p:nvSpPr>
        <p:spPr>
          <a:xfrm>
            <a:off x="3469256" y="4137270"/>
            <a:ext cx="1080000" cy="108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Arial Black" panose="020B0A04020102020204" pitchFamily="34" charset="0"/>
                <a:hlinkClick r:id="rId6" action="ppaction://hlinksldjump"/>
              </a:rPr>
              <a:t>5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37408" y="4149080"/>
            <a:ext cx="1080000" cy="108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400" dirty="0" smtClean="0">
                <a:solidFill>
                  <a:prstClr val="black"/>
                </a:solidFill>
                <a:latin typeface="Arial Black" panose="020B0A04020102020204" pitchFamily="34" charset="0"/>
                <a:hlinkClick r:id="rId7" action="ppaction://hlinksldjump"/>
              </a:rPr>
              <a:t>10</a:t>
            </a:r>
            <a:endParaRPr lang="ru-RU" sz="4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77568" y="4149080"/>
            <a:ext cx="1080000" cy="108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400" dirty="0" smtClean="0">
                <a:solidFill>
                  <a:prstClr val="black"/>
                </a:solidFill>
                <a:latin typeface="Arial Black" panose="020B0A04020102020204" pitchFamily="34" charset="0"/>
                <a:hlinkClick r:id="rId8" action="ppaction://hlinksldjump"/>
              </a:rPr>
              <a:t>15</a:t>
            </a:r>
            <a:endParaRPr lang="ru-RU" sz="4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45720" y="4137270"/>
            <a:ext cx="1080000" cy="108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400" dirty="0" smtClean="0">
                <a:solidFill>
                  <a:prstClr val="black"/>
                </a:solidFill>
                <a:latin typeface="Arial Black" panose="020B0A04020102020204" pitchFamily="34" charset="0"/>
                <a:hlinkClick r:id="rId9" action="ppaction://hlinksldjump"/>
              </a:rPr>
              <a:t>20</a:t>
            </a:r>
            <a:endParaRPr lang="ru-RU" sz="4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91880" y="2636912"/>
            <a:ext cx="1080000" cy="108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Arial Black" panose="020B0A04020102020204" pitchFamily="34" charset="0"/>
                <a:hlinkClick r:id="rId10" action="ppaction://hlinksldjump"/>
              </a:rPr>
              <a:t>5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60032" y="2648722"/>
            <a:ext cx="1080000" cy="108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400" dirty="0" smtClean="0">
                <a:solidFill>
                  <a:prstClr val="black"/>
                </a:solidFill>
                <a:latin typeface="Arial Black" panose="020B0A04020102020204" pitchFamily="34" charset="0"/>
                <a:hlinkClick r:id="rId11" action="ppaction://hlinksldjump"/>
              </a:rPr>
              <a:t>10</a:t>
            </a:r>
            <a:endParaRPr lang="ru-RU" sz="4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00192" y="2648722"/>
            <a:ext cx="1080000" cy="108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400" dirty="0" smtClean="0">
                <a:solidFill>
                  <a:prstClr val="black"/>
                </a:solidFill>
                <a:latin typeface="Arial Black" panose="020B0A04020102020204" pitchFamily="34" charset="0"/>
                <a:hlinkClick r:id="rId12" action="ppaction://hlinksldjump"/>
              </a:rPr>
              <a:t>15</a:t>
            </a:r>
            <a:endParaRPr lang="ru-RU" sz="4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668344" y="2636912"/>
            <a:ext cx="1080000" cy="108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400" dirty="0" smtClean="0">
                <a:solidFill>
                  <a:prstClr val="black"/>
                </a:solidFill>
                <a:latin typeface="Arial Black" panose="020B0A04020102020204" pitchFamily="34" charset="0"/>
                <a:hlinkClick r:id="rId13" action="ppaction://hlinksldjump"/>
              </a:rPr>
              <a:t>20</a:t>
            </a:r>
            <a:endParaRPr lang="ru-RU" sz="4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1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653136"/>
            <a:ext cx="3600000" cy="144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Ехать в автомобиле специальном детском кресле, пристёгнутым ремнями безопасности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27" b="12470"/>
          <a:stretch/>
        </p:blipFill>
        <p:spPr>
          <a:xfrm>
            <a:off x="323528" y="260648"/>
            <a:ext cx="8316000" cy="4320434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928402" y="4653136"/>
            <a:ext cx="3600000" cy="14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Arial Black" panose="020B0A04020102020204" pitchFamily="34" charset="0"/>
              </a:rPr>
              <a:t>Ехать в автомобиле, не пристёгнутым ремнями безопасности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388424" y="6192688"/>
            <a:ext cx="615598" cy="54868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0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73"/>
          <a:stretch/>
        </p:blipFill>
        <p:spPr>
          <a:xfrm>
            <a:off x="395536" y="116632"/>
            <a:ext cx="8353896" cy="4320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81768" y="4581128"/>
            <a:ext cx="3600000" cy="14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Arial Black" panose="020B0A04020102020204" pitchFamily="34" charset="0"/>
              </a:rPr>
              <a:t>Перебегать через проезжую часть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44839" y="4581128"/>
            <a:ext cx="3600000" cy="14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Arial Black" panose="020B0A04020102020204" pitchFamily="34" charset="0"/>
              </a:rPr>
              <a:t>Переходить дорогу размеренным шагом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388424" y="6192688"/>
            <a:ext cx="615598" cy="54868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15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0" b="12181"/>
          <a:stretch/>
        </p:blipFill>
        <p:spPr>
          <a:xfrm>
            <a:off x="395536" y="116632"/>
            <a:ext cx="8337921" cy="4320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58745" y="4509120"/>
            <a:ext cx="3600000" cy="14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Arial Black" panose="020B0A04020102020204" pitchFamily="34" charset="0"/>
              </a:rPr>
              <a:t>При подходе к проезжей части нужно повернуть голову сначала налево, а потом направо</a:t>
            </a:r>
            <a:endParaRPr lang="ru-RU" sz="1800" dirty="0">
              <a:latin typeface="Arial Black" panose="020B0A040201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60032" y="4509120"/>
            <a:ext cx="3600000" cy="14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Arial Black" panose="020B0A04020102020204" pitchFamily="34" charset="0"/>
              </a:rPr>
              <a:t>При подходе к проезжей части не нужно поворачивать голову сначала налево, а потом направо</a:t>
            </a:r>
            <a:endParaRPr lang="ru-RU" sz="1800" dirty="0">
              <a:latin typeface="Arial Black" panose="020B0A04020102020204" pitchFamily="34" charset="0"/>
            </a:endParaRPr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8388424" y="6192688"/>
            <a:ext cx="615598" cy="54868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75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7" b="12083"/>
          <a:stretch/>
        </p:blipFill>
        <p:spPr>
          <a:xfrm>
            <a:off x="395536" y="188640"/>
            <a:ext cx="8280919" cy="4320000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44429" y="4653136"/>
            <a:ext cx="3600000" cy="14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Arial Black" panose="020B0A04020102020204" pitchFamily="34" charset="0"/>
              </a:rPr>
              <a:t>За городом нужно идти по обочине навстречу движущемуся транспорту</a:t>
            </a:r>
            <a:endParaRPr lang="ru-RU" sz="1800" dirty="0">
              <a:latin typeface="Arial Black" panose="020B0A040201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932040" y="4653136"/>
            <a:ext cx="3600000" cy="14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Arial Black" panose="020B0A04020102020204" pitchFamily="34" charset="0"/>
              </a:rPr>
              <a:t>За городом нужно идти по обочине по ходу идущего транспорта</a:t>
            </a:r>
            <a:endParaRPr lang="ru-RU" sz="1800" dirty="0">
              <a:latin typeface="Arial Black" panose="020B0A04020102020204" pitchFamily="34" charset="0"/>
            </a:endParaRPr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388424" y="6192688"/>
            <a:ext cx="615598" cy="54868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5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45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Найди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знак «Движение пешеходов запрещено»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0" b="79427" l="19874" r="28787">
                        <a14:foregroundMark x1="23640" y1="56771" x2="25146" y2="57292"/>
                        <a14:foregroundMark x1="22343" y1="63151" x2="26820" y2="61198"/>
                        <a14:foregroundMark x1="23264" y1="55469" x2="27322" y2="66797"/>
                        <a14:foregroundMark x1="25983" y1="56250" x2="23975" y2="74349"/>
                        <a14:foregroundMark x1="21883" y1="60286" x2="22469" y2="71094"/>
                        <a14:foregroundMark x1="22887" y1="63802" x2="23849" y2="70052"/>
                        <a14:foregroundMark x1="22636" y1="65885" x2="23389" y2="73307"/>
                        <a14:foregroundMark x1="24477" y1="73698" x2="26276" y2="70182"/>
                        <a14:foregroundMark x1="26569" y1="69531" x2="27197" y2="58724"/>
                        <a14:foregroundMark x1="23975" y1="56771" x2="26067" y2="58724"/>
                        <a14:foregroundMark x1="23849" y1="58203" x2="26276" y2="67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27" t="49259" r="71092" b="20852"/>
          <a:stretch/>
        </p:blipFill>
        <p:spPr bwMode="auto">
          <a:xfrm>
            <a:off x="251520" y="2301252"/>
            <a:ext cx="276874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391" b="76042" l="37741" r="46109">
                        <a14:foregroundMark x1="41464" y1="56771" x2="43724" y2="66536"/>
                        <a14:foregroundMark x1="43264" y1="58854" x2="40460" y2="66146"/>
                        <a14:foregroundMark x1="40460" y1="66146" x2="44184" y2="66797"/>
                        <a14:foregroundMark x1="40879" y1="60938" x2="42427" y2="57682"/>
                        <a14:foregroundMark x1="42092" y1="56380" x2="40000" y2="65234"/>
                        <a14:foregroundMark x1="43808" y1="63151" x2="41548" y2="56641"/>
                        <a14:foregroundMark x1="41715" y1="55729" x2="42008" y2="64583"/>
                        <a14:foregroundMark x1="44017" y1="64453" x2="39833" y2="66016"/>
                        <a14:foregroundMark x1="41255" y1="63021" x2="40753" y2="62630"/>
                        <a14:foregroundMark x1="41841" y1="61068" x2="41130" y2="62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86" t="49259" r="53500" b="20852"/>
          <a:stretch/>
        </p:blipFill>
        <p:spPr bwMode="auto">
          <a:xfrm>
            <a:off x="6012159" y="2276757"/>
            <a:ext cx="266689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49" b="77474" l="28954" r="37699">
                        <a14:foregroundMark x1="31381" y1="55339" x2="33933" y2="70573"/>
                        <a14:foregroundMark x1="35063" y1="55859" x2="31213" y2="66797"/>
                        <a14:foregroundMark x1="35523" y1="66797" x2="33682" y2="6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78" t="48737" r="62459" b="21374"/>
          <a:stretch/>
        </p:blipFill>
        <p:spPr bwMode="auto">
          <a:xfrm>
            <a:off x="3461188" y="2301252"/>
            <a:ext cx="240323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028384" y="6093296"/>
            <a:ext cx="650666" cy="6506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17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898" y="773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Найди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знак «Подземный переход»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708" b="68490" l="19916" r="28870">
                        <a14:foregroundMark x1="22008" y1="47396" x2="24937" y2="56250"/>
                        <a14:foregroundMark x1="26067" y1="47786" x2="22636" y2="63672"/>
                        <a14:foregroundMark x1="22176" y1="56510" x2="26904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26" t="42226" r="70933" b="28471"/>
          <a:stretch/>
        </p:blipFill>
        <p:spPr bwMode="auto">
          <a:xfrm>
            <a:off x="323528" y="2615800"/>
            <a:ext cx="279163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448" b="66276" l="37992" r="46360">
                        <a14:foregroundMark x1="40586" y1="48698" x2="44435" y2="61198"/>
                        <a14:foregroundMark x1="43264" y1="50911" x2="39623" y2="59375"/>
                        <a14:foregroundMark x1="40084" y1="58984" x2="44477" y2="59245"/>
                        <a14:foregroundMark x1="41464" y1="50130" x2="43305" y2="54297"/>
                        <a14:foregroundMark x1="42176" y1="48047" x2="39874" y2="58464"/>
                        <a14:foregroundMark x1="43473" y1="55599" x2="39665" y2="60677"/>
                        <a14:foregroundMark x1="42469" y1="53646" x2="41339" y2="60417"/>
                        <a14:foregroundMark x1="41255" y1="59896" x2="43682" y2="59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68" t="42226" r="53331" b="33110"/>
          <a:stretch/>
        </p:blipFill>
        <p:spPr bwMode="auto">
          <a:xfrm>
            <a:off x="5909846" y="2666136"/>
            <a:ext cx="2804922" cy="246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028384" y="6093296"/>
            <a:ext cx="650666" cy="6506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18" b="69922" l="28494" r="37908">
                        <a14:foregroundMark x1="33138" y1="45703" x2="33556" y2="62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42226" r="62022" b="28471"/>
          <a:stretch/>
        </p:blipFill>
        <p:spPr bwMode="auto">
          <a:xfrm>
            <a:off x="3245550" y="2615800"/>
            <a:ext cx="2664296" cy="275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07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Покажи знак «Пешеходный переход»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4" b="69910" l="3315" r="77164">
                        <a14:foregroundMark x1="34807" y1="22883" x2="53959" y2="56216"/>
                        <a14:foregroundMark x1="37937" y1="22342" x2="58564" y2="58919"/>
                        <a14:foregroundMark x1="41252" y1="23243" x2="22099" y2="54414"/>
                        <a14:foregroundMark x1="17495" y1="52973" x2="60958" y2="55315"/>
                        <a14:foregroundMark x1="23941" y1="58018" x2="33333" y2="43423"/>
                        <a14:foregroundMark x1="19337" y1="58018" x2="49171" y2="56216"/>
                        <a14:foregroundMark x1="37937" y1="48468" x2="52486" y2="41982"/>
                        <a14:foregroundMark x1="39411" y1="60000" x2="48803" y2="56757"/>
                        <a14:foregroundMark x1="47882" y1="63964" x2="27256" y2="26486"/>
                        <a14:foregroundMark x1="46961" y1="30991" x2="40331" y2="42883"/>
                        <a14:foregroundMark x1="34807" y1="52973" x2="48803" y2="36577"/>
                        <a14:foregroundMark x1="53959" y1="37477" x2="44015" y2="33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3699"/>
            <a:ext cx="3310415" cy="338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" b="97788" l="0" r="98552">
                        <a14:foregroundMark x1="51782" y1="7743" x2="94321" y2="80973"/>
                        <a14:foregroundMark x1="95100" y1="7301" x2="52450" y2="79204"/>
                        <a14:foregroundMark x1="62027" y1="63496" x2="83519" y2="61283"/>
                        <a14:foregroundMark x1="72829" y1="29204" x2="73942" y2="58407"/>
                        <a14:foregroundMark x1="78174" y1="38053" x2="67706" y2="62832"/>
                        <a14:foregroundMark x1="81292" y1="64602" x2="66815" y2="64602"/>
                        <a14:foregroundMark x1="68820" y1="57301" x2="66592" y2="56637"/>
                        <a14:foregroundMark x1="57795" y1="80973" x2="80958" y2="81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190976" y="2493699"/>
            <a:ext cx="2737643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028384" y="6093296"/>
            <a:ext cx="650666" cy="6506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" b="97788" l="0" r="98552">
                        <a14:foregroundMark x1="51782" y1="7743" x2="94321" y2="80973"/>
                        <a14:foregroundMark x1="95100" y1="7301" x2="52450" y2="79204"/>
                        <a14:foregroundMark x1="62027" y1="63496" x2="83519" y2="61283"/>
                        <a14:foregroundMark x1="72829" y1="29204" x2="73942" y2="58407"/>
                        <a14:foregroundMark x1="78174" y1="38053" x2="67706" y2="62832"/>
                        <a14:foregroundMark x1="81292" y1="64602" x2="66815" y2="64602"/>
                        <a14:foregroundMark x1="68820" y1="57301" x2="66592" y2="56637"/>
                        <a14:foregroundMark x1="57795" y1="80973" x2="80958" y2="81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17"/>
          <a:stretch/>
        </p:blipFill>
        <p:spPr bwMode="auto">
          <a:xfrm>
            <a:off x="5928619" y="2493699"/>
            <a:ext cx="2890044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89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Найди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знак «Движение велосипедов запрещено»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21" b="68750" l="20335" r="46653">
                        <a14:foregroundMark x1="22050" y1="45052" x2="26987" y2="61198"/>
                        <a14:foregroundMark x1="26820" y1="44792" x2="22343" y2="60417"/>
                        <a14:foregroundMark x1="27657" y1="54688" x2="22469" y2="43490"/>
                        <a14:foregroundMark x1="25523" y1="65234" x2="25146" y2="58464"/>
                        <a14:foregroundMark x1="21506" y1="48438" x2="21004" y2="55078"/>
                        <a14:foregroundMark x1="21381" y1="56901" x2="22678" y2="62891"/>
                        <a14:foregroundMark x1="27657" y1="60026" x2="28159" y2="50260"/>
                        <a14:foregroundMark x1="24686" y1="42839" x2="25900" y2="43750"/>
                        <a14:foregroundMark x1="38870" y1="45052" x2="45314" y2="57813"/>
                        <a14:foregroundMark x1="43138" y1="42578" x2="41381" y2="63542"/>
                        <a14:foregroundMark x1="39121" y1="55599" x2="40962" y2="54688"/>
                        <a14:foregroundMark x1="39121" y1="46745" x2="39874" y2="45573"/>
                        <a14:foregroundMark x1="41883" y1="41927" x2="39874" y2="43620"/>
                        <a14:foregroundMark x1="39038" y1="49219" x2="38745" y2="57422"/>
                        <a14:foregroundMark x1="39372" y1="58464" x2="41715" y2="63411"/>
                        <a14:foregroundMark x1="43222" y1="63802" x2="44812" y2="59375"/>
                        <a14:foregroundMark x1="45230" y1="55469" x2="45105" y2="46875"/>
                        <a14:foregroundMark x1="43305" y1="42839" x2="43766" y2="4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04" t="35193" r="70689" b="27299"/>
          <a:stretch/>
        </p:blipFill>
        <p:spPr bwMode="auto">
          <a:xfrm>
            <a:off x="395536" y="2060848"/>
            <a:ext cx="287705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028384" y="6093296"/>
            <a:ext cx="650666" cy="6506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21" b="68750" l="20335" r="46653">
                        <a14:foregroundMark x1="22050" y1="45052" x2="26987" y2="61198"/>
                        <a14:foregroundMark x1="26820" y1="44792" x2="22343" y2="60417"/>
                        <a14:foregroundMark x1="27657" y1="54688" x2="22469" y2="43490"/>
                        <a14:foregroundMark x1="25523" y1="65234" x2="25146" y2="58464"/>
                        <a14:foregroundMark x1="21506" y1="48438" x2="21004" y2="55078"/>
                        <a14:foregroundMark x1="21381" y1="56901" x2="22678" y2="62891"/>
                        <a14:foregroundMark x1="27657" y1="60026" x2="28159" y2="50260"/>
                        <a14:foregroundMark x1="24686" y1="42839" x2="25900" y2="43750"/>
                        <a14:foregroundMark x1="38870" y1="45052" x2="45314" y2="57813"/>
                        <a14:foregroundMark x1="43138" y1="42578" x2="41381" y2="63542"/>
                        <a14:foregroundMark x1="39121" y1="55599" x2="40962" y2="54688"/>
                        <a14:foregroundMark x1="39121" y1="46745" x2="39874" y2="45573"/>
                        <a14:foregroundMark x1="41883" y1="41927" x2="39874" y2="43620"/>
                        <a14:foregroundMark x1="39038" y1="49219" x2="38745" y2="57422"/>
                        <a14:foregroundMark x1="39372" y1="58464" x2="41715" y2="63411"/>
                        <a14:foregroundMark x1="43222" y1="63802" x2="44812" y2="59375"/>
                        <a14:foregroundMark x1="45230" y1="55469" x2="45105" y2="46875"/>
                        <a14:foregroundMark x1="43305" y1="42839" x2="43766" y2="4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76" t="35193" r="62153" b="27299"/>
          <a:stretch/>
        </p:blipFill>
        <p:spPr bwMode="auto">
          <a:xfrm>
            <a:off x="3176337" y="2060848"/>
            <a:ext cx="255069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21" b="68750" l="20335" r="46653">
                        <a14:foregroundMark x1="22050" y1="45052" x2="26987" y2="61198"/>
                        <a14:foregroundMark x1="26820" y1="44792" x2="22343" y2="60417"/>
                        <a14:foregroundMark x1="27657" y1="54688" x2="22469" y2="43490"/>
                        <a14:foregroundMark x1="25523" y1="65234" x2="25146" y2="58464"/>
                        <a14:foregroundMark x1="21506" y1="48438" x2="21004" y2="55078"/>
                        <a14:foregroundMark x1="21381" y1="56901" x2="22678" y2="62891"/>
                        <a14:foregroundMark x1="27657" y1="60026" x2="28159" y2="50260"/>
                        <a14:foregroundMark x1="24686" y1="42839" x2="25900" y2="43750"/>
                        <a14:foregroundMark x1="38870" y1="45052" x2="45314" y2="57813"/>
                        <a14:foregroundMark x1="43138" y1="42578" x2="41381" y2="63542"/>
                        <a14:foregroundMark x1="39121" y1="55599" x2="40962" y2="54688"/>
                        <a14:foregroundMark x1="39121" y1="46745" x2="39874" y2="45573"/>
                        <a14:foregroundMark x1="41883" y1="41927" x2="39874" y2="43620"/>
                        <a14:foregroundMark x1="39038" y1="49219" x2="38745" y2="57422"/>
                        <a14:foregroundMark x1="39372" y1="58464" x2="41715" y2="63411"/>
                        <a14:foregroundMark x1="43222" y1="63802" x2="44812" y2="59375"/>
                        <a14:foregroundMark x1="45230" y1="55469" x2="45105" y2="46875"/>
                        <a14:foregroundMark x1="43305" y1="42839" x2="43766" y2="4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35193" r="51883" b="27299"/>
          <a:stretch/>
        </p:blipFill>
        <p:spPr bwMode="auto">
          <a:xfrm>
            <a:off x="5727032" y="2060848"/>
            <a:ext cx="295255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93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Вот так чудо-чудеса!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Подо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мной два колеса.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Я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ногами их верчу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качу, качу, качу!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4657803" cy="300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3284984"/>
            <a:ext cx="5400600" cy="3312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239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028384" y="6093296"/>
            <a:ext cx="650666" cy="6506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8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Смело в небе проплывает Обгоняя птиц полёт Человек им управляет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Что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такое?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37" b="98980" l="0" r="99649">
                        <a14:foregroundMark x1="13357" y1="46327" x2="44815" y2="44082"/>
                        <a14:foregroundMark x1="6239" y1="52449" x2="10721" y2="58367"/>
                        <a14:foregroundMark x1="2900" y1="60000" x2="7469" y2="50204"/>
                        <a14:foregroundMark x1="2724" y1="59592" x2="10018" y2="40204"/>
                        <a14:foregroundMark x1="11248" y1="39796" x2="72232" y2="3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6557251" cy="282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3098118"/>
            <a:ext cx="6696744" cy="34272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239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353717" y="6093296"/>
            <a:ext cx="650666" cy="6506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35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200709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Для этого коня еда – Бензин, и масло, и вода. На лугу он не пасётся, По дороге он несётся.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95" b="98753" l="1361" r="98503">
                        <a14:foregroundMark x1="7619" y1="50374" x2="7619" y2="56110"/>
                        <a14:foregroundMark x1="24490" y1="67082" x2="38912" y2="5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18" y="3429000"/>
            <a:ext cx="4943677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3098118"/>
            <a:ext cx="5400600" cy="3312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239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028384" y="6093296"/>
            <a:ext cx="650666" cy="6506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71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Я в любое время года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в любую непогоду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Очень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быстро в час любой Провезу вас под землей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51625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2780928"/>
            <a:ext cx="5400600" cy="3888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239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028384" y="6093296"/>
            <a:ext cx="650666" cy="6506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164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Найди знак «Движение пешеходов запрещено» </vt:lpstr>
      <vt:lpstr>Найди знак «Подземный переход»</vt:lpstr>
      <vt:lpstr>Покажи знак «Пешеходный переход»</vt:lpstr>
      <vt:lpstr>Найди знак «Движение велосипедов запрещено»</vt:lpstr>
      <vt:lpstr>Вот так чудо-чудеса!  Подо мной два колеса.  Я ногами их верчу  И качу, качу, качу!</vt:lpstr>
      <vt:lpstr>Смело в небе проплывает Обгоняя птиц полёт Человек им управляет  Что такое?</vt:lpstr>
      <vt:lpstr>Для этого коня еда – Бензин, и масло, и вода. На лугу он не пасётся, По дороге он несётся.</vt:lpstr>
      <vt:lpstr>Я в любое время года  И в любую непогоду  Очень быстро в час любой Провезу вас под землей</vt:lpstr>
      <vt:lpstr>Ехать в автомобиле специальном детском кресле, пристёгнутым ремнями безопасности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Керя</dc:creator>
  <cp:lastModifiedBy>Екатерина</cp:lastModifiedBy>
  <cp:revision>16</cp:revision>
  <dcterms:created xsi:type="dcterms:W3CDTF">2025-03-25T14:52:52Z</dcterms:created>
  <dcterms:modified xsi:type="dcterms:W3CDTF">2025-03-26T03:54:27Z</dcterms:modified>
</cp:coreProperties>
</file>