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BCE6-92B9-4C7C-9403-BE9F2EFEA8AF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EEF8-ADB0-430C-93AB-EFBB9843CC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%20&#1042;&#1083;&#1072;&#1076;&#1080;&#1089;&#1083;&#1072;&#1074;&#1086;&#1074;&#1085;&#1072;\Desktop\c85bbf00c36f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7560840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КРУЖОК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«ЮНЫЕ ИЗОБРЕТАТЕЛИ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85bbf00c36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09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4544" y="1124743"/>
            <a:ext cx="5616625" cy="417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09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75833" y="1576895"/>
            <a:ext cx="5633425" cy="40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09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8540" y="1088740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09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08790" y="1687954"/>
            <a:ext cx="5513794" cy="395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09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4545" y="1196752"/>
            <a:ext cx="5544617" cy="396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0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81167" y="1571562"/>
            <a:ext cx="5446741" cy="41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09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2536" y="1196752"/>
            <a:ext cx="5400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09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07255" y="1501459"/>
            <a:ext cx="5605997" cy="413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0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8521" y="1052738"/>
            <a:ext cx="4320480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08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4978861" cy="393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08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60548" y="1160748"/>
            <a:ext cx="55446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08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5734" y="1626994"/>
            <a:ext cx="5458162" cy="41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Экран (4:3)</PresentationFormat>
  <Paragraphs>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Владиславовна</dc:creator>
  <cp:lastModifiedBy>Елена Владиславовна</cp:lastModifiedBy>
  <cp:revision>1</cp:revision>
  <dcterms:created xsi:type="dcterms:W3CDTF">2017-03-28T17:21:57Z</dcterms:created>
  <dcterms:modified xsi:type="dcterms:W3CDTF">2017-03-28T17:23:16Z</dcterms:modified>
</cp:coreProperties>
</file>