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3259-73F2-46FA-822C-965AB96CA044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CC82-E4ED-46A5-A127-F24EECFC66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3259-73F2-46FA-822C-965AB96CA044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CC82-E4ED-46A5-A127-F24EECFC66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3259-73F2-46FA-822C-965AB96CA044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CC82-E4ED-46A5-A127-F24EECFC66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3259-73F2-46FA-822C-965AB96CA044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CC82-E4ED-46A5-A127-F24EECFC66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3259-73F2-46FA-822C-965AB96CA044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CC82-E4ED-46A5-A127-F24EECFC66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3259-73F2-46FA-822C-965AB96CA044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CC82-E4ED-46A5-A127-F24EECFC66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3259-73F2-46FA-822C-965AB96CA044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CC82-E4ED-46A5-A127-F24EECFC66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3259-73F2-46FA-822C-965AB96CA044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CC82-E4ED-46A5-A127-F24EECFC66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3259-73F2-46FA-822C-965AB96CA044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CC82-E4ED-46A5-A127-F24EECFC66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3259-73F2-46FA-822C-965AB96CA044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CC82-E4ED-46A5-A127-F24EECFC66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3259-73F2-46FA-822C-965AB96CA044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CC82-E4ED-46A5-A127-F24EECFC66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A3259-73F2-46FA-822C-965AB96CA044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9CC82-E4ED-46A5-A127-F24EECFC66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3;&#1077;&#1085;&#1072;%20&#1042;&#1083;&#1072;&#1076;&#1080;&#1089;&#1083;&#1072;&#1074;&#1086;&#1074;&#1085;&#1072;\Desktop\c85bbf00c36f.mp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628800"/>
            <a:ext cx="7560840" cy="286232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КРУЖОК </a:t>
            </a:r>
          </a:p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«ЮНЫЕ ИЗОБРЕТАТЕЛИ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c85bbf00c36f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8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Елена Владиславовна\Desktop\ФОТО С ТЕЛЕФОНА ДЕТИ\992MNNQU\IMG_108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24128" y="-27384"/>
            <a:ext cx="280831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Елена Владиславовна\Desktop\ФОТО С ТЕЛЕФОНА ДЕТИ\992MNNQU\IMG_096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79512" y="332656"/>
            <a:ext cx="36724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Елена Владиславовна\Desktop\ФОТО С ТЕЛЕФОНА ДЕТИ\992MNNQU\IMG_087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861048"/>
            <a:ext cx="3528392" cy="27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Елена Владиславовна\AppData\Local\Microsoft\Windows\INetCache\Content.Word\IMG_095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5580112" y="4005064"/>
            <a:ext cx="331236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Елена Владиславовна\Desktop\ФОТО С ТЕЛЕФОНА ДЕТИ\945GAEZG\IMG_142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2987824" y="2348880"/>
            <a:ext cx="3671302" cy="278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Елена Владиславовна\Desktop\ФОТО С ТЕЛЕФОНА ДЕТИ\992MNNQU\IMG_10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417646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Елена Владиславовна\Desktop\ФОТО С ТЕЛЕФОНА ДЕТИ\992MNNQU\IMG_09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33354" y="1619374"/>
            <a:ext cx="5541218" cy="411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Елена Владиславовна\Desktop\ФОТО С ТЕЛЕФОНА ДЕТИ\992MNNQU\IMG_09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96553" y="1628800"/>
            <a:ext cx="525658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Елена Владиславовна\Desktop\ФОТО С ТЕЛЕФОНА ДЕТИ\992MNNQU\IMG_09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067944" y="1700808"/>
            <a:ext cx="470646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Елена Владиславовна\Desktop\ФОТО С ТЕЛЕФОНА ДЕТИ\992MNNQU\IMG_09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88540" y="1232755"/>
            <a:ext cx="5616624" cy="410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Елена Владиславовна\Desktop\ФОТО С ТЕЛЕФОНА ДЕТИ\992MNNQU\IMG_09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79072" y="1573656"/>
            <a:ext cx="5391501" cy="420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Елена Владиславовна\Desktop\ФОТО С ТЕЛЕФОНА ДЕТИ\992MNNQU\IMG_09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60548" y="1304764"/>
            <a:ext cx="554461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Елена Владиславовна\Desktop\ФОТО С ТЕЛЕФОНА ДЕТИ\992MNNQU\IMG_09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882681" y="1382015"/>
            <a:ext cx="5586565" cy="420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</Words>
  <Application>Microsoft Office PowerPoint</Application>
  <PresentationFormat>Экран (4:3)</PresentationFormat>
  <Paragraphs>2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Владиславовна</dc:creator>
  <cp:lastModifiedBy>Елена Владиславовна</cp:lastModifiedBy>
  <cp:revision>1</cp:revision>
  <dcterms:created xsi:type="dcterms:W3CDTF">2017-03-28T17:19:19Z</dcterms:created>
  <dcterms:modified xsi:type="dcterms:W3CDTF">2017-03-28T17:21:34Z</dcterms:modified>
</cp:coreProperties>
</file>