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70" r:id="rId11"/>
    <p:sldId id="265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33CC"/>
    <a:srgbClr val="FF7C80"/>
    <a:srgbClr val="6666FF"/>
    <a:srgbClr val="993366"/>
    <a:srgbClr val="FF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25" autoAdjust="0"/>
    <p:restoredTop sz="96433" autoAdjust="0"/>
  </p:normalViewPr>
  <p:slideViewPr>
    <p:cSldViewPr snapToGrid="0">
      <p:cViewPr varScale="1">
        <p:scale>
          <a:sx n="85" d="100"/>
          <a:sy n="85" d="100"/>
        </p:scale>
        <p:origin x="-8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9597A-63A5-4ABD-8C95-8C2BEA0AE187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DE41-6408-462E-A314-483C738B2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B14C2-50B7-49E7-B92A-FA4EB99031D1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23997-044B-48D5-BE9C-9F993BB9F8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A5331-D209-4C46-B59E-F29C4D250163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5CF75-657D-4AC2-B3A3-4439A07BD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2491-B706-42B6-9F52-29A58A737506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1E63-6BE7-4C67-AA1E-F7A0EECE1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C98A7-A8B6-4E30-927F-E1C055C716D0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23646-7A7B-44A9-B186-F31144B59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267A6-CAF5-4862-8963-0768900636E0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2F57-BBDB-442C-B2A4-362329A5C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EF34B-FD99-4A6D-B280-AFB2CAB39962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2C9BF-3827-462F-989B-18477A487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94CF-F4AD-4DE2-875C-E7B865FDE18D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4D57E-0F65-4D5E-8CF9-3FAA15430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F5D6-609B-4B3A-9DB8-27856DE418C3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A0B5-E7FB-42C0-9E03-DD12894B7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FFC14-73A6-4025-9FF7-2589D1FA458B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B8660-A514-4499-AD7E-027797C46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E2A0E-CF0B-4435-A7FE-9BB6A800C0D2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327C9-B9A2-4A22-B737-0D112AC81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B351C7-EF2D-4682-85BA-ED9111FFF0A0}" type="datetimeFigureOut">
              <a:rPr lang="ru-RU"/>
              <a:pPr>
                <a:defRPr/>
              </a:pPr>
              <a:t>09.07.2014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833469-E867-46EC-ABC4-215D20250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F:\Muzyka-dlya-prezentacii-Spokoynaya(muzofon.com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33750" y="147638"/>
            <a:ext cx="5540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GBenguiat Cyr-Bold" panose="020B05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4456" y="0"/>
            <a:ext cx="6139544" cy="452431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 презентация воспитателя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МКДОУ Кантемировского детского сада №1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Молочаевой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Елизаветы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Сергеевны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913" y="2425700"/>
            <a:ext cx="5811837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Muzyka-dlya-prezentacii-Spokoynaya(muzofon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9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7318" y="485392"/>
            <a:ext cx="5757665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Каждый день детей наполнен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новыми впечатлениями.</a:t>
            </a:r>
          </a:p>
        </p:txBody>
      </p:sp>
      <p:pic>
        <p:nvPicPr>
          <p:cNvPr id="2050" name="Picture 2" descr="http://dg53.mycdn.me/getImage?photoId=596811898120&amp;photoType=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4341813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dg53.mycdn.me/getImage?photoId=601592573448&amp;photoType=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5313" y="2484438"/>
            <a:ext cx="458152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173" y="519698"/>
            <a:ext cx="7668894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Родители воспитанников всегда активно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участвуют  в праздниках и развлечениях. </a:t>
            </a:r>
          </a:p>
        </p:txBody>
      </p:sp>
      <p:pic>
        <p:nvPicPr>
          <p:cNvPr id="6146" name="Picture 2" descr="http://dg53.mycdn.me/getImage?photoId=584298038280&amp;photoType=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322763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dg53.mycdn.me/getImage?photoId=584298036488&amp;photoType=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3413" y="2419350"/>
            <a:ext cx="45529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259650" y="391885"/>
            <a:ext cx="92636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0850" algn="ctr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педагогическая философия очень проста.</a:t>
            </a:r>
          </a:p>
          <a:p>
            <a:pPr indent="450850" algn="ctr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"Лучший способ сделать детей хорошими –</a:t>
            </a:r>
          </a:p>
          <a:p>
            <a:pPr indent="450850" algn="ctr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сделать их счастливыми" Оскар Уайльд. 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25" y="1931988"/>
            <a:ext cx="6294438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0688" y="400050"/>
            <a:ext cx="4572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800000"/>
                </a:solidFill>
                <a:latin typeface="Calibri" pitchFamily="34" charset="0"/>
              </a:rPr>
              <a:t>Я каждый день, как на премьеру, вхожу в притихший детский сад:</a:t>
            </a:r>
            <a:endParaRPr lang="ru-RU" sz="3200">
              <a:latin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003675" y="1927225"/>
            <a:ext cx="45720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1313" algn="r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иду сюда не для карьеры- здесь каждый мне ребенок рад. </a:t>
            </a:r>
          </a:p>
          <a:p>
            <a:pPr indent="-341313" algn="r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Быть в гуще детских восприятий… </a:t>
            </a:r>
          </a:p>
          <a:p>
            <a:pPr indent="-341313" algn="r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И так на протяженье лет - судьба моя – </a:t>
            </a:r>
          </a:p>
          <a:p>
            <a:pPr indent="-341313" algn="r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я воспитатель!</a:t>
            </a:r>
          </a:p>
          <a:p>
            <a:pPr indent="-341313" algn="r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Нет лучшей доли на земле.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20950"/>
            <a:ext cx="4175125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3003" y="3004658"/>
            <a:ext cx="7782900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2613" y="427038"/>
            <a:ext cx="7970837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Муниципальное казенное дошкольное учреждение Кантемировский детский сад № 1 был построен в 1984г.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4" descr="DSCN03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246188"/>
            <a:ext cx="36004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SCN03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6413" y="1209675"/>
            <a:ext cx="3671887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DSCN03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788" y="3884613"/>
            <a:ext cx="3687762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DSCN03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2763" y="3951288"/>
            <a:ext cx="36322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6732"/>
            <a:ext cx="6788461" cy="55092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Я работаю воспитателем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в средней группе №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Имею высшее педагогическое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педагогическое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образование.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Закончила Павловский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Педагогический колледж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 специальности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«учитель начальных классов».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Высшее образование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 специальности «психолог,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преподаватель психологии»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получила в ВЭПИ.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 детском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саду работаю 2 года.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8638" y="1949450"/>
            <a:ext cx="4805362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424" y="457400"/>
            <a:ext cx="776045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Активно участвую в методической работе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детского сада.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416" y="1381131"/>
            <a:ext cx="4390754" cy="403187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Являюсь членом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Управляющего совета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детского сада, членом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Кантемировской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Районной организации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профсоюзов 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уполномоченным по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охране труда.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5563" y="1524000"/>
            <a:ext cx="326707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069" y="504053"/>
            <a:ext cx="7175169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Постоянно работаю над повышением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своей </a:t>
            </a:r>
            <a:r>
              <a:rPr lang="ru-RU" sz="32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профкомпетенции</a:t>
            </a:r>
            <a:r>
              <a:rPr lang="ru-RU" sz="32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3424" y="1726364"/>
            <a:ext cx="4837606" cy="48320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 2013 году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закончила курсы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повышения квалификации: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«Менеджмент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образовании».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 2014 году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закончила курсы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повышения квалификации: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«Деятельность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педагогических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работников ДОУ в условиях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введения и реализации ФГОС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дошкольного образования».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3988" y="2152650"/>
            <a:ext cx="3910012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1664" y="455044"/>
            <a:ext cx="6116995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 настоящее время работаю над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единой методической темой: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2714" y="1521090"/>
            <a:ext cx="7297703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CC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«Внедрение интерактивного оборудования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CC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 образовательный процесс дошкольников».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8" name="Picture 4" descr="http://www.t-phones.ru/goods_photos/63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513" y="2844800"/>
            <a:ext cx="4017962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P7090003.JPG"/>
          <p:cNvPicPr/>
          <p:nvPr/>
        </p:nvPicPr>
        <p:blipFill>
          <a:blip r:embed="rId4" cstate="print">
            <a:lum bright="10000" contrast="30000"/>
          </a:blip>
          <a:srcRect l="6092" t="13783" r="6743" b="19793"/>
          <a:stretch>
            <a:fillRect/>
          </a:stretch>
        </p:blipFill>
        <p:spPr bwMode="auto">
          <a:xfrm>
            <a:off x="0" y="2798617"/>
            <a:ext cx="4547322" cy="36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2591" y="224135"/>
            <a:ext cx="766395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Веду систематическую работу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 по созданию обогащенной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предметно-развивающей среды.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2309813"/>
            <a:ext cx="4238625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dg53.mycdn.me/getImage?photoId=497347554056&amp;photoType=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9925" y="2327275"/>
            <a:ext cx="4535488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5898" y="625352"/>
            <a:ext cx="713887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Вместе с детьми весело проводим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праздники и развлечения.</a:t>
            </a:r>
          </a:p>
        </p:txBody>
      </p:sp>
      <p:pic>
        <p:nvPicPr>
          <p:cNvPr id="8194" name="Picture 2" descr="http://dg53.mycdn.me/getImage?photoId=486245913864&amp;photoType=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1985963"/>
            <a:ext cx="4041775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dg53.mycdn.me/getImage?photoId=587813307400&amp;photoType=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9925" y="1976438"/>
            <a:ext cx="434975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5"/>
          <p:cNvSpPr>
            <a:spLocks noChangeArrowheads="1"/>
          </p:cNvSpPr>
          <p:nvPr/>
        </p:nvSpPr>
        <p:spPr bwMode="auto">
          <a:xfrm>
            <a:off x="1954213" y="541338"/>
            <a:ext cx="4572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8661" y="224135"/>
            <a:ext cx="527958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Ходим с детьми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 экскурсии.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2841625"/>
            <a:ext cx="443706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25750"/>
            <a:ext cx="431006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</TotalTime>
  <Words>281</Words>
  <Application>Microsoft Office PowerPoint</Application>
  <PresentationFormat>Экран (4:3)</PresentationFormat>
  <Paragraphs>69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Лиза</cp:lastModifiedBy>
  <cp:revision>82</cp:revision>
  <dcterms:created xsi:type="dcterms:W3CDTF">2013-11-19T05:52:05Z</dcterms:created>
  <dcterms:modified xsi:type="dcterms:W3CDTF">2014-07-09T16:12:52Z</dcterms:modified>
</cp:coreProperties>
</file>