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6/16/2022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Молочаева</a:t>
            </a:r>
            <a:r>
              <a:rPr lang="ru-RU" dirty="0" smtClean="0"/>
              <a:t> Елизавета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70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лета.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6896100" cy="2760980"/>
          </a:xfrm>
        </p:spPr>
        <p:txBody>
          <a:bodyPr/>
          <a:lstStyle/>
          <a:p>
            <a:r>
              <a:rPr lang="ru-RU" dirty="0" smtClean="0"/>
              <a:t>Сол</a:t>
            </a:r>
            <a:r>
              <a:rPr lang="ru-RU" sz="2000" dirty="0" smtClean="0"/>
              <a:t>нце подымается высоко в небо и греет всех .</a:t>
            </a:r>
          </a:p>
          <a:p>
            <a:r>
              <a:rPr lang="ru-RU" sz="2000" dirty="0" smtClean="0"/>
              <a:t> Летом длинный день и кроткая ночь.</a:t>
            </a:r>
          </a:p>
          <a:p>
            <a:r>
              <a:rPr lang="ru-RU" sz="2000" dirty="0" smtClean="0"/>
              <a:t>Много ягод и грибов.</a:t>
            </a:r>
          </a:p>
          <a:p>
            <a:r>
              <a:rPr lang="ru-RU" sz="2000" dirty="0" smtClean="0"/>
              <a:t>Листья на деревьях зеленые.</a:t>
            </a:r>
          </a:p>
          <a:p>
            <a:r>
              <a:rPr lang="ru-RU" sz="2000" dirty="0" smtClean="0"/>
              <a:t>Много солнечных дней и хорошая погода.</a:t>
            </a:r>
          </a:p>
          <a:p>
            <a:r>
              <a:rPr lang="ru-RU" sz="2000" dirty="0" smtClean="0"/>
              <a:t>Птицы прилетают с юга.	</a:t>
            </a:r>
          </a:p>
          <a:p>
            <a:endParaRPr lang="ru-RU" dirty="0"/>
          </a:p>
        </p:txBody>
      </p:sp>
      <p:pic>
        <p:nvPicPr>
          <p:cNvPr id="1026" name="Picture 2" descr="https://i.pinimg.com/originals/73/3e/a0/733ea0465e42b68a233d99b9640986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53681"/>
            <a:ext cx="3785150" cy="23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nt.ws/uploads/pic/2019/2/%D0%90%D0%BB%D1%82%D0%B0%D0%B9%D1%81%D0%BA%D0%B8%D0%B9%20%D0%BA%D1%80%D0%B0%D0%B9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470910"/>
            <a:ext cx="3703793" cy="246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5.goodfon.ru/wallpaper/nbig/c/38/pink-colorful-cosmos-flowers-field-meadow-summer-tsvety-po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99" y="4336708"/>
            <a:ext cx="2870125" cy="18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8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на водоеме.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algn="just"/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26" name="Picture 2" descr="https://kidpassage.com/images/publications/na-more-s-rebenkom-6-faktov-o-polze-kupania-v-morskoi-vode/969_691eb35627860bc6d3497185a5f9c5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1766807"/>
            <a:ext cx="3162300" cy="18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66800" y="2103120"/>
            <a:ext cx="7505700" cy="391668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Купайтесь только в специально отведенных и оборудованных местах;</a:t>
            </a:r>
          </a:p>
          <a:p>
            <a:r>
              <a:rPr lang="ru-RU" dirty="0"/>
              <a:t>Не заплывайте за оградительные знаки и не подплывайте близко к проходящим судам, лодкам, катерам;</a:t>
            </a:r>
          </a:p>
          <a:p>
            <a:r>
              <a:rPr lang="ru-RU" dirty="0"/>
              <a:t>Опасно заплывать далеко, так как можно не рассчитать своих сил;</a:t>
            </a:r>
          </a:p>
          <a:p>
            <a:r>
              <a:rPr lang="ru-RU" dirty="0"/>
              <a:t>При купании не доводите себя до озноба. При переохлаждении могут возникнуть судороги, произойти остановка дыхания, потеря сознания;</a:t>
            </a:r>
          </a:p>
          <a:p>
            <a:r>
              <a:rPr lang="ru-RU" dirty="0"/>
              <a:t>Избегайте теплового удара, не находитесь длительное время на солнце;</a:t>
            </a:r>
          </a:p>
          <a:p>
            <a:r>
              <a:rPr lang="ru-RU" dirty="0"/>
              <a:t>Опасно прыгать или резко входить в воду после длительного пребывания на солнце.</a:t>
            </a:r>
          </a:p>
          <a:p>
            <a:r>
              <a:rPr lang="ru-RU" dirty="0"/>
              <a:t>Не следует купаться непосредственно после приема пищи – лучше подождать 1,5 – 2 часа.</a:t>
            </a:r>
          </a:p>
          <a:p>
            <a:r>
              <a:rPr lang="ru-RU" dirty="0"/>
              <a:t>Не ныряйте (не прыгайте) в воду в незнакомом месте – можно удариться головой о грунт, корягу и т.п.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41333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algn="just"/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30" name="Picture 6" descr="https://cdn.fishki.net/upload/post/2018/10/12/2732053/0928e920ea74a5f89af0d8d50fd47b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677" y="3976728"/>
            <a:ext cx="3201123" cy="213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74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поведения в лесу.</a:t>
            </a:r>
            <a:endParaRPr lang="ru-RU" dirty="0"/>
          </a:p>
        </p:txBody>
      </p:sp>
      <p:pic>
        <p:nvPicPr>
          <p:cNvPr id="2052" name="Picture 4" descr="https://vsegda-pomnim.com/uploads/posts/2022-04/1648937532_18-vsegda-pomnim-com-p-chelovek-idet-po-lesu-foto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1684337"/>
            <a:ext cx="3089885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66800" y="2103120"/>
            <a:ext cx="6794500" cy="3497580"/>
          </a:xfrm>
        </p:spPr>
        <p:txBody>
          <a:bodyPr/>
          <a:lstStyle/>
          <a:p>
            <a:r>
              <a:rPr lang="ru-RU" dirty="0"/>
              <a:t>Не заходите слишком далеко в лес и не задерживайтесь здесь до наступления </a:t>
            </a:r>
            <a:r>
              <a:rPr lang="ru-RU" dirty="0" smtClean="0"/>
              <a:t>темноты.</a:t>
            </a:r>
          </a:p>
          <a:p>
            <a:r>
              <a:rPr lang="ru-RU" dirty="0"/>
              <a:t>Надевайте в лес одежду ярких цветов, желательно со светоотражающими </a:t>
            </a:r>
            <a:r>
              <a:rPr lang="ru-RU" dirty="0" smtClean="0"/>
              <a:t>элементами.</a:t>
            </a:r>
          </a:p>
          <a:p>
            <a:r>
              <a:rPr lang="ru-RU" dirty="0"/>
              <a:t>Всегда имейте при себе запас питьевой </a:t>
            </a:r>
            <a:r>
              <a:rPr lang="ru-RU" dirty="0" smtClean="0"/>
              <a:t>воды.</a:t>
            </a:r>
            <a:endParaRPr lang="ru-RU" dirty="0"/>
          </a:p>
          <a:p>
            <a:r>
              <a:rPr lang="ru-RU" dirty="0"/>
              <a:t>Не пробуйте на вкус незнакомые плоды, ягоды и </a:t>
            </a:r>
            <a:r>
              <a:rPr lang="ru-RU" dirty="0" smtClean="0"/>
              <a:t>грибы.</a:t>
            </a:r>
            <a:endParaRPr lang="ru-RU" dirty="0"/>
          </a:p>
          <a:p>
            <a:r>
              <a:rPr lang="ru-RU" dirty="0"/>
              <a:t>Обезопасьте себя от контакта с животными и </a:t>
            </a:r>
            <a:r>
              <a:rPr lang="ru-RU" dirty="0" smtClean="0"/>
              <a:t>насекомыми.</a:t>
            </a:r>
            <a:endParaRPr lang="ru-RU" dirty="0"/>
          </a:p>
          <a:p>
            <a:r>
              <a:rPr lang="ru-RU" dirty="0"/>
              <a:t>Не берите из леса больше, чем это реально </a:t>
            </a:r>
            <a:r>
              <a:rPr lang="ru-RU" dirty="0" smtClean="0"/>
              <a:t>необходимо.</a:t>
            </a:r>
            <a:endParaRPr lang="ru-RU" dirty="0"/>
          </a:p>
          <a:p>
            <a:endParaRPr lang="ru-RU" dirty="0"/>
          </a:p>
        </p:txBody>
      </p:sp>
      <p:pic>
        <p:nvPicPr>
          <p:cNvPr id="2056" name="Picture 8" descr="https://attuale.ru/wp-content/uploads/2018/11/woman-holding-hands-little-girl-boy-walking-sunlit-woodland-autumn-6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4050506"/>
            <a:ext cx="3089885" cy="20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94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 что можно поиграть на улице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125" y="1914207"/>
            <a:ext cx="10023476" cy="3719830"/>
          </a:xfrm>
        </p:spPr>
        <p:txBody>
          <a:bodyPr/>
          <a:lstStyle/>
          <a:p>
            <a:r>
              <a:rPr lang="ru-RU" dirty="0" smtClean="0"/>
              <a:t>Съедобное не съедобное.</a:t>
            </a:r>
          </a:p>
          <a:p>
            <a:r>
              <a:rPr lang="ru-RU" dirty="0" smtClean="0"/>
              <a:t>Прятки.</a:t>
            </a:r>
          </a:p>
          <a:p>
            <a:r>
              <a:rPr lang="ru-RU" dirty="0" smtClean="0"/>
              <a:t>Догонялки.</a:t>
            </a:r>
          </a:p>
          <a:p>
            <a:r>
              <a:rPr lang="ru-RU" dirty="0" smtClean="0"/>
              <a:t>Зеленое  стёклышко.</a:t>
            </a:r>
          </a:p>
          <a:p>
            <a:r>
              <a:rPr lang="ru-RU" dirty="0" smtClean="0"/>
              <a:t> Сломанный телефон.</a:t>
            </a:r>
          </a:p>
          <a:p>
            <a:r>
              <a:rPr lang="ru-RU" dirty="0" smtClean="0"/>
              <a:t>Змейка.</a:t>
            </a:r>
          </a:p>
          <a:p>
            <a:r>
              <a:rPr lang="ru-RU" dirty="0" smtClean="0"/>
              <a:t>Колечко.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ttps://avatars.mds.yandex.net/get-zen_doc/965902/pub_5d08d85ff1dc3000af857e0c_5d0a0251e4cd2300aea69925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1" y="1688227"/>
            <a:ext cx="3263900" cy="217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arfix.ru/wp-content/uploads/5/4/e/54ef7d0a1efe5784564077c511b8cf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9" y="4019285"/>
            <a:ext cx="3010757" cy="22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20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909294"/>
            <a:ext cx="10058400" cy="4920006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10337800" cy="39319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660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45</TotalTime>
  <Words>272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Савон</vt:lpstr>
      <vt:lpstr>лето</vt:lpstr>
      <vt:lpstr>Признаки лета.</vt:lpstr>
      <vt:lpstr>Правила поведения на водоеме.</vt:lpstr>
      <vt:lpstr>Правила поведения в лесу.</vt:lpstr>
      <vt:lpstr>Во что можно поиграть на улице?</vt:lpstr>
      <vt:lpstr>СПАСИБО ЗА ВНИМАНИЕ 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</dc:title>
  <dc:creator>User</dc:creator>
  <cp:lastModifiedBy>User</cp:lastModifiedBy>
  <cp:revision>7</cp:revision>
  <dcterms:created xsi:type="dcterms:W3CDTF">2022-06-07T06:22:38Z</dcterms:created>
  <dcterms:modified xsi:type="dcterms:W3CDTF">2022-06-16T06:22:43Z</dcterms:modified>
</cp:coreProperties>
</file>