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4" r:id="rId4"/>
    <p:sldId id="263" r:id="rId5"/>
    <p:sldId id="268" r:id="rId6"/>
    <p:sldId id="271" r:id="rId7"/>
    <p:sldId id="261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43CE-96D4-4FC0-B445-3CDBC6AB5B4E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31EF-2FC8-4468-B7B2-42EEF2B8D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43CE-96D4-4FC0-B445-3CDBC6AB5B4E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31EF-2FC8-4468-B7B2-42EEF2B8D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43CE-96D4-4FC0-B445-3CDBC6AB5B4E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31EF-2FC8-4468-B7B2-42EEF2B8D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43CE-96D4-4FC0-B445-3CDBC6AB5B4E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31EF-2FC8-4468-B7B2-42EEF2B8D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43CE-96D4-4FC0-B445-3CDBC6AB5B4E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31EF-2FC8-4468-B7B2-42EEF2B8D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43CE-96D4-4FC0-B445-3CDBC6AB5B4E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31EF-2FC8-4468-B7B2-42EEF2B8D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43CE-96D4-4FC0-B445-3CDBC6AB5B4E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31EF-2FC8-4468-B7B2-42EEF2B8D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43CE-96D4-4FC0-B445-3CDBC6AB5B4E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31EF-2FC8-4468-B7B2-42EEF2B8D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43CE-96D4-4FC0-B445-3CDBC6AB5B4E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31EF-2FC8-4468-B7B2-42EEF2B8D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43CE-96D4-4FC0-B445-3CDBC6AB5B4E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31EF-2FC8-4468-B7B2-42EEF2B8D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43CE-96D4-4FC0-B445-3CDBC6AB5B4E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431EF-2FC8-4468-B7B2-42EEF2B8D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643CE-96D4-4FC0-B445-3CDBC6AB5B4E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431EF-2FC8-4468-B7B2-42EEF2B8DA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4282" y="428605"/>
            <a:ext cx="8643998" cy="114300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i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43438" y="3857628"/>
            <a:ext cx="3786214" cy="207170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 – психолог</a:t>
            </a:r>
          </a:p>
          <a:p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Горягина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Вера Анатольевна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836712"/>
            <a:ext cx="72152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Использование метода НАСЫПНОЙ МАНДАЛЫ</a:t>
            </a:r>
            <a:endParaRPr lang="ru-RU" sz="3600" b="1" dirty="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ru-RU" sz="36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работе с детьми и взрослыми» </a:t>
            </a:r>
            <a:endParaRPr lang="ru-RU" sz="3600" dirty="0"/>
          </a:p>
        </p:txBody>
      </p:sp>
      <p:pic>
        <p:nvPicPr>
          <p:cNvPr id="7" name="Рисунок 6" descr="rusgidro-provedet-den-dobra.2506722.2014_05_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846" y="3212976"/>
            <a:ext cx="4189344" cy="265325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571612"/>
            <a:ext cx="7429552" cy="1143000"/>
          </a:xfrm>
        </p:spPr>
        <p:txBody>
          <a:bodyPr>
            <a:noAutofit/>
          </a:bodyPr>
          <a:lstStyle/>
          <a:p>
            <a:r>
              <a:rPr lang="ru-RU" sz="3200" b="1" i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Мандала</a:t>
            </a:r>
            <a:r>
              <a:rPr lang="ru-RU" sz="3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 –  символическое круглое изображение, которое представляет собой как мир вне нас, который мы можем видеть(круг), так и невидимый мир (центр),который сокрыт внутри нас.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расивые мандалы Тибет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000504"/>
            <a:ext cx="2452688" cy="2428892"/>
          </a:xfrm>
          <a:prstGeom prst="ellips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22553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В психологии </a:t>
            </a:r>
            <a:r>
              <a:rPr lang="ru-RU" sz="3600" b="1" i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мандалу</a:t>
            </a:r>
            <a:r>
              <a:rPr lang="ru-RU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впервые начал использовать швейцарский психиатр Карл Густав Юнг.</a:t>
            </a:r>
            <a:r>
              <a:rPr lang="ru-RU" sz="3600" i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Он пришел к выводу, что метод </a:t>
            </a:r>
            <a:r>
              <a:rPr lang="ru-RU" sz="36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мандалы</a:t>
            </a:r>
            <a:r>
              <a:rPr lang="ru-RU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– это путь к нашему центру,  к открытию нашей индивидуальности. </a:t>
            </a:r>
            <a:br>
              <a:rPr lang="ru-RU" sz="36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carljungdepthpsychology.files.wordpress.com/2015/01/6c477-2.jpg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3357554" y="3357562"/>
            <a:ext cx="2487599" cy="3213150"/>
          </a:xfrm>
          <a:prstGeom prst="roundRect">
            <a:avLst/>
          </a:prstGeom>
          <a:noFill/>
          <a:ln w="28575">
            <a:solidFill>
              <a:srgbClr val="66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868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Метод НАСЫПНОЙ МАНДАЛЫ –</a:t>
            </a:r>
            <a:br>
              <a:rPr lang="ru-RU" sz="36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одно из направлений </a:t>
            </a:r>
            <a:r>
              <a:rPr lang="ru-RU" sz="33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арт-терапии</a:t>
            </a:r>
            <a:r>
              <a:rPr lang="ru-RU" sz="33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3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Это естественный и радостный способ улучшения эмоционального состояния, снятия напряжения, выражения чувств, который способствует развитию творчества, художественному и духовному самовыражению взрослых и детей</a:t>
            </a:r>
            <a:r>
              <a:rPr lang="ru-RU" sz="33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3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www.indigomama.com/userdata/2230/uploads/350877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3568" y="4077072"/>
            <a:ext cx="4248471" cy="2385437"/>
          </a:xfrm>
          <a:prstGeom prst="roundRect">
            <a:avLst/>
          </a:prstGeom>
          <a:noFill/>
          <a:ln w="38100">
            <a:solidFill>
              <a:srgbClr val="6600FF"/>
            </a:solidFill>
          </a:ln>
        </p:spPr>
      </p:pic>
      <p:pic>
        <p:nvPicPr>
          <p:cNvPr id="5" name="Picture 2" descr="http://www.indigomama.com/userdata/2230/uploads/3508773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92080" y="4005064"/>
            <a:ext cx="2461475" cy="2461475"/>
          </a:xfrm>
          <a:prstGeom prst="roundRect">
            <a:avLst/>
          </a:prstGeom>
          <a:noFill/>
          <a:ln w="38100">
            <a:solidFill>
              <a:srgbClr val="66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500042"/>
            <a:ext cx="41372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       </a:t>
            </a:r>
            <a:r>
              <a:rPr lang="ru-RU" sz="3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www.indigomama.com/userdata/2230/uploads/350877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0911" y="2775174"/>
            <a:ext cx="4934185" cy="3698812"/>
          </a:xfrm>
          <a:prstGeom prst="roundRect">
            <a:avLst/>
          </a:prstGeom>
          <a:noFill/>
          <a:ln w="38100">
            <a:solidFill>
              <a:srgbClr val="6600FF"/>
            </a:solidFill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000100" y="500042"/>
            <a:ext cx="757242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Данный вид деятельности положительно влияет на детей с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гиперактивностью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снижает </a:t>
            </a:r>
            <a:r>
              <a:rPr lang="ru-RU" sz="2800" dirty="0" smtClean="0">
                <a:solidFill>
                  <a:srgbClr val="66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тревожности, повышает концентрацию внимания, способствует развитию творческих способностей.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500042"/>
            <a:ext cx="41372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       </a:t>
            </a:r>
            <a:r>
              <a:rPr lang="ru-RU" sz="3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www.indigomama.com/userdata/2230/uploads/350877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58597" y="3508454"/>
            <a:ext cx="2965531" cy="2965531"/>
          </a:xfrm>
          <a:prstGeom prst="roundRect">
            <a:avLst/>
          </a:prstGeom>
          <a:noFill/>
          <a:ln w="38100">
            <a:solidFill>
              <a:srgbClr val="6600FF"/>
            </a:solidFill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000100" y="500042"/>
            <a:ext cx="757242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Данный вид деятельности положительно влияет на детей с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гиперактивностью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снижает </a:t>
            </a:r>
            <a:r>
              <a:rPr lang="ru-RU" sz="2800" dirty="0" smtClean="0">
                <a:solidFill>
                  <a:srgbClr val="66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тревожности, повышает концентрацию внимания, способствует развитию творческих способностей.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indigomama.com/userdata/2230/uploads/350877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99792" y="3501008"/>
            <a:ext cx="2965531" cy="2965531"/>
          </a:xfrm>
          <a:prstGeom prst="roundRect">
            <a:avLst/>
          </a:prstGeom>
          <a:noFill/>
          <a:ln w="38100">
            <a:solidFill>
              <a:srgbClr val="66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500042"/>
            <a:ext cx="41372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       </a:t>
            </a:r>
            <a:r>
              <a:rPr lang="ru-RU" sz="3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857232"/>
            <a:ext cx="77867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Создание собственных </a:t>
            </a:r>
            <a:r>
              <a:rPr lang="ru-RU" sz="28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мандал</a:t>
            </a:r>
            <a:r>
              <a:rPr lang="ru-RU" sz="28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из разнообразного материала ( цветной песок, соль, камушки, кристаллы) развивает творческие способности, детскую фантазию, мелкую моторику руки. </a:t>
            </a:r>
            <a:endParaRPr lang="ru-RU" sz="28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6" descr="http://tangle-art.ru/wp-content/uploads/2014/11/different-mandal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63689" y="3000371"/>
            <a:ext cx="4885676" cy="3330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500042"/>
            <a:ext cx="41372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       </a:t>
            </a:r>
            <a:r>
              <a:rPr lang="ru-RU" sz="32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71472" y="500042"/>
            <a:ext cx="76438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000100" y="714356"/>
            <a:ext cx="75724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Важно!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err="1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Мандала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завершена тогда, когда</a:t>
            </a:r>
            <a:r>
              <a:rPr kumimoji="0" lang="ru-RU" sz="3000" b="1" i="0" u="none" strike="noStrike" cap="none" normalizeH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посмотрев на нее, ребенок или взрослый чувствует удовлетворение от созерцания.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 descr="http://www.isra.com/do/i/201512/1450093472.gif_big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00100" y="3177230"/>
            <a:ext cx="2127228" cy="1645277"/>
          </a:xfrm>
          <a:prstGeom prst="ellipse">
            <a:avLst/>
          </a:prstGeom>
          <a:noFill/>
        </p:spPr>
      </p:pic>
      <p:pic>
        <p:nvPicPr>
          <p:cNvPr id="25605" name="Picture 5" descr="http://pbs.twimg.com/media/B33XD3ACEAAzZOR.jpg:larg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86512" y="2726221"/>
            <a:ext cx="2274661" cy="2262813"/>
          </a:xfrm>
          <a:prstGeom prst="ellipse">
            <a:avLst/>
          </a:prstGeom>
          <a:noFill/>
        </p:spPr>
      </p:pic>
      <p:pic>
        <p:nvPicPr>
          <p:cNvPr id="25607" name="Picture 7" descr="http://media.nn.ru/data/ufiles/1/12/53/70/12537061.5_5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786190"/>
            <a:ext cx="2592000" cy="2592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110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</vt:lpstr>
      <vt:lpstr>Мандала –  символическое круглое изображение, которое представляет собой как мир вне нас, который мы можем видеть(круг), так и невидимый мир (центр),который сокрыт внутри нас. </vt:lpstr>
      <vt:lpstr>       В психологии мандалу впервые начал использовать швейцарский психиатр Карл Густав Юнг. Он пришел к выводу, что метод мандалы – это путь к нашему центру,  к открытию нашей индивидуальности.  </vt:lpstr>
      <vt:lpstr>       Метод НАСЫПНОЙ МАНДАЛЫ –  одно из направлений арт-терапии.  Это естественный и радостный способ улучшения эмоционального состояния, снятия напряжения, выражения чувств, который способствует развитию творчества, художественному и духовному самовыражению взрослых и детей.  </vt:lpstr>
      <vt:lpstr>          </vt:lpstr>
      <vt:lpstr>          </vt:lpstr>
      <vt:lpstr>          </vt:lpstr>
      <vt:lpstr>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Юлия</cp:lastModifiedBy>
  <cp:revision>50</cp:revision>
  <dcterms:created xsi:type="dcterms:W3CDTF">2016-03-01T14:55:35Z</dcterms:created>
  <dcterms:modified xsi:type="dcterms:W3CDTF">2019-10-28T09:18:41Z</dcterms:modified>
</cp:coreProperties>
</file>