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9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«Коллаж, как </a:t>
            </a:r>
            <a:r>
              <a:rPr lang="ru-RU" b="1" dirty="0" err="1" smtClean="0">
                <a:solidFill>
                  <a:srgbClr val="FF0000"/>
                </a:solidFill>
              </a:rPr>
              <a:t>арттерапевтическая</a:t>
            </a:r>
            <a:r>
              <a:rPr lang="ru-RU" b="1" dirty="0" smtClean="0">
                <a:solidFill>
                  <a:srgbClr val="FF0000"/>
                </a:solidFill>
              </a:rPr>
              <a:t> техника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работе педагога- психолога»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004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МАСТЕР- КЛАСС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4" descr="12e4fa50609ffcac7907bf0cb13b8a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4857784" cy="3606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из </a:t>
            </a:r>
            <a:r>
              <a:rPr lang="ru-RU" b="1" dirty="0" smtClean="0">
                <a:solidFill>
                  <a:srgbClr val="C00000"/>
                </a:solidFill>
              </a:rPr>
              <a:t>шпатлевки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000240"/>
            <a:ext cx="3778916" cy="4219307"/>
          </a:xfrm>
        </p:spPr>
      </p:pic>
      <p:pic>
        <p:nvPicPr>
          <p:cNvPr id="8" name="Содержимое 7" descr="pena_020221_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714488"/>
            <a:ext cx="4713571" cy="46453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из </a:t>
            </a:r>
            <a:r>
              <a:rPr lang="ru-RU" b="1" dirty="0" smtClean="0">
                <a:solidFill>
                  <a:srgbClr val="C00000"/>
                </a:solidFill>
              </a:rPr>
              <a:t>монтажной пены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1071546"/>
            <a:ext cx="7500990" cy="4219307"/>
          </a:xfrm>
        </p:spPr>
      </p:pic>
      <p:pic>
        <p:nvPicPr>
          <p:cNvPr id="8" name="Содержимое 7" descr="pena_020221_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443" t="4687" r="17571" b="10406"/>
          <a:stretch>
            <a:fillRect/>
          </a:stretch>
        </p:blipFill>
        <p:spPr>
          <a:xfrm>
            <a:off x="285720" y="3712920"/>
            <a:ext cx="3571900" cy="29307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из рваной бумаги, журналов, газет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3539529" cy="4719373"/>
          </a:xfrm>
        </p:spPr>
      </p:pic>
      <p:pic>
        <p:nvPicPr>
          <p:cNvPr id="8" name="Содержимое 7" descr="pena_020221_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3643338" cy="44895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Таким </a:t>
            </a:r>
            <a:r>
              <a:rPr lang="ru-RU" sz="3600" b="1" dirty="0" smtClean="0"/>
              <a:t>образом,</a:t>
            </a:r>
            <a:r>
              <a:rPr lang="ru-RU" sz="3600" dirty="0" smtClean="0"/>
              <a:t> </a:t>
            </a:r>
            <a:r>
              <a:rPr lang="ru-RU" sz="3600" dirty="0" err="1" smtClean="0"/>
              <a:t>арт-техника</a:t>
            </a:r>
            <a:r>
              <a:rPr lang="ru-RU" sz="3600" dirty="0" smtClean="0"/>
              <a:t> </a:t>
            </a:r>
            <a:r>
              <a:rPr lang="ru-RU" sz="3600" dirty="0" smtClean="0"/>
              <a:t>коллажа может применяться </a:t>
            </a:r>
            <a:r>
              <a:rPr lang="ru-RU" sz="3600" dirty="0" smtClean="0"/>
              <a:t>в психологической работе с личностью или группой, с различным уровнем подготовки и предполагает неограниченное количество тем и возможностей. </a:t>
            </a:r>
            <a:endParaRPr lang="ru-RU" dirty="0"/>
          </a:p>
        </p:txBody>
      </p:sp>
      <p:pic>
        <p:nvPicPr>
          <p:cNvPr id="5" name="Содержимое 7" descr="pena_020221_4.jpg"/>
          <p:cNvPicPr>
            <a:picLocks noChangeAspect="1"/>
          </p:cNvPicPr>
          <p:nvPr/>
        </p:nvPicPr>
        <p:blipFill>
          <a:blip r:embed="rId2" cstate="print"/>
          <a:srcRect t="7843" r="3922" b="9804"/>
          <a:stretch>
            <a:fillRect/>
          </a:stretch>
        </p:blipFill>
        <p:spPr>
          <a:xfrm>
            <a:off x="642910" y="3429000"/>
            <a:ext cx="3500462" cy="3000396"/>
          </a:xfrm>
          <a:prstGeom prst="rect">
            <a:avLst/>
          </a:prstGeom>
        </p:spPr>
      </p:pic>
      <p:pic>
        <p:nvPicPr>
          <p:cNvPr id="6" name="Содержимое 5" descr="fdf1e6e2b3ad5d2596ab62308193cf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21990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Само слово коллаж происходит от французского </a:t>
            </a:r>
            <a:r>
              <a:rPr lang="ru-RU" b="1" dirty="0" err="1" smtClean="0">
                <a:solidFill>
                  <a:srgbClr val="7030A0"/>
                </a:solidFill>
              </a:rPr>
              <a:t>collage</a:t>
            </a:r>
            <a:r>
              <a:rPr lang="ru-RU" b="1" dirty="0" smtClean="0">
                <a:solidFill>
                  <a:srgbClr val="7030A0"/>
                </a:solidFill>
              </a:rPr>
              <a:t> – наклеивание – техника создания картины или графического произведения путем применения различных наклеек из плоских (фотографии, билеты, ткани, вырезки из газет и цветной бумаги и т.д.) или объемных (проволока, дерево, веревки, металл) материалов, объединенных  определенной темой.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чего используют </a:t>
            </a:r>
            <a:r>
              <a:rPr lang="ru-RU" b="1" dirty="0" err="1" smtClean="0">
                <a:solidFill>
                  <a:srgbClr val="C00000"/>
                </a:solidFill>
              </a:rPr>
              <a:t>коллажирование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раскрытие </a:t>
            </a:r>
            <a:r>
              <a:rPr lang="ru-RU" dirty="0" smtClean="0"/>
              <a:t>творческого потенциала;</a:t>
            </a:r>
          </a:p>
          <a:p>
            <a:pPr lvl="0" fontAlgn="base"/>
            <a:r>
              <a:rPr lang="ru-RU" dirty="0" smtClean="0"/>
              <a:t>повышение самооценки;</a:t>
            </a:r>
          </a:p>
          <a:p>
            <a:pPr lvl="0" fontAlgn="base"/>
            <a:r>
              <a:rPr lang="ru-RU" dirty="0" smtClean="0"/>
              <a:t>диагностика </a:t>
            </a:r>
            <a:r>
              <a:rPr lang="ru-RU" dirty="0" smtClean="0"/>
              <a:t>психологического состояния;</a:t>
            </a:r>
          </a:p>
          <a:p>
            <a:pPr lvl="0" fontAlgn="base"/>
            <a:r>
              <a:rPr lang="ru-RU" dirty="0" smtClean="0"/>
              <a:t>выявление </a:t>
            </a:r>
            <a:r>
              <a:rPr lang="ru-RU" dirty="0" smtClean="0"/>
              <a:t>проблемных ситуаций;</a:t>
            </a:r>
          </a:p>
          <a:p>
            <a:pPr lvl="0" fontAlgn="base"/>
            <a:r>
              <a:rPr lang="ru-RU" dirty="0" smtClean="0"/>
              <a:t>самовыражение </a:t>
            </a:r>
            <a:r>
              <a:rPr lang="ru-RU" dirty="0" smtClean="0"/>
              <a:t>через внутреннюю работу с личностью;</a:t>
            </a:r>
          </a:p>
          <a:p>
            <a:pPr lvl="0" fontAlgn="base"/>
            <a:r>
              <a:rPr lang="ru-RU" dirty="0" smtClean="0"/>
              <a:t>избавление </a:t>
            </a:r>
            <a:r>
              <a:rPr lang="ru-RU" dirty="0" smtClean="0"/>
              <a:t>от стресса, эмоциональной разрядки;</a:t>
            </a:r>
          </a:p>
          <a:p>
            <a:pPr lvl="0" fontAlgn="base"/>
            <a:r>
              <a:rPr lang="ru-RU" dirty="0" smtClean="0"/>
              <a:t>решение </a:t>
            </a:r>
            <a:r>
              <a:rPr lang="ru-RU" dirty="0" smtClean="0"/>
              <a:t>личностных и межличностных конфликтов;</a:t>
            </a:r>
          </a:p>
          <a:p>
            <a:pPr lvl="0" fontAlgn="base"/>
            <a:r>
              <a:rPr lang="ru-RU" dirty="0" smtClean="0"/>
              <a:t>решение </a:t>
            </a:r>
            <a:r>
              <a:rPr lang="ru-RU" dirty="0" smtClean="0"/>
              <a:t>конкретных психологических проблем;</a:t>
            </a:r>
          </a:p>
          <a:p>
            <a:pPr lvl="0" fontAlgn="base"/>
            <a:r>
              <a:rPr lang="ru-RU" dirty="0" smtClean="0"/>
              <a:t>развитие </a:t>
            </a:r>
            <a:r>
              <a:rPr lang="ru-RU" dirty="0" smtClean="0"/>
              <a:t>познавательных процессов;</a:t>
            </a:r>
          </a:p>
          <a:p>
            <a:pPr lvl="0" fontAlgn="base"/>
            <a:r>
              <a:rPr lang="ru-RU" dirty="0" smtClean="0"/>
              <a:t>улучшения командного духа в коллективе.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виды </a:t>
            </a:r>
            <a:r>
              <a:rPr lang="ru-RU" b="1" dirty="0" smtClean="0"/>
              <a:t>коллажей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12e4fa50609ffcac7907bf0cb13b8a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429023" cy="4574317"/>
          </a:xfrm>
        </p:spPr>
      </p:pic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571744"/>
            <a:ext cx="4036263" cy="3961304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1071546"/>
            <a:ext cx="508632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071546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Коллаж из скотча (</a:t>
            </a:r>
            <a:r>
              <a:rPr lang="ru-RU" sz="2800" b="1" dirty="0" err="1" smtClean="0">
                <a:solidFill>
                  <a:srgbClr val="C00000"/>
                </a:solidFill>
              </a:rPr>
              <a:t>скотчевая</a:t>
            </a:r>
            <a:r>
              <a:rPr lang="ru-RU" sz="2800" b="1" dirty="0" smtClean="0">
                <a:solidFill>
                  <a:srgbClr val="C00000"/>
                </a:solidFill>
              </a:rPr>
              <a:t> техника)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</a:t>
            </a:r>
            <a:r>
              <a:rPr lang="ru-RU" b="1" dirty="0" smtClean="0">
                <a:solidFill>
                  <a:srgbClr val="C00000"/>
                </a:solidFill>
              </a:rPr>
              <a:t>флористический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0274" y="1785926"/>
            <a:ext cx="4293726" cy="3034434"/>
          </a:xfrm>
        </p:spPr>
      </p:pic>
      <p:pic>
        <p:nvPicPr>
          <p:cNvPr id="8" name="Содержимое 7" descr="pena_020221_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4521904" cy="3857652"/>
          </a:xfr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Рисуночный коллаж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e4fa50609ffcac7907bf0cb13b8a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050584" cy="3240467"/>
          </a:xfrm>
        </p:spPr>
      </p:pic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3" y="2857496"/>
            <a:ext cx="4588619" cy="29799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из древесного </a:t>
            </a:r>
            <a:r>
              <a:rPr lang="ru-RU" b="1" dirty="0" smtClean="0">
                <a:solidFill>
                  <a:srgbClr val="C00000"/>
                </a:solidFill>
              </a:rPr>
              <a:t>спила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e4fa50609ffcac7907bf0cb13b8a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000528" cy="4000528"/>
          </a:xfrm>
        </p:spPr>
      </p:pic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4247056" cy="42470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</a:t>
            </a:r>
            <a:r>
              <a:rPr lang="ru-RU" b="1" dirty="0" smtClean="0">
                <a:solidFill>
                  <a:srgbClr val="C00000"/>
                </a:solidFill>
              </a:rPr>
              <a:t>из цветной бумаги (конструктивная техника)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e4fa50609ffcac7907bf0cb13b8a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423" y="2364138"/>
            <a:ext cx="3612153" cy="2998087"/>
          </a:xfrm>
        </p:spPr>
      </p:pic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50636"/>
            <a:ext cx="4038600" cy="26250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Коллаж из древесного </a:t>
            </a:r>
            <a:r>
              <a:rPr lang="ru-RU" b="1" dirty="0" smtClean="0">
                <a:solidFill>
                  <a:srgbClr val="C00000"/>
                </a:solidFill>
              </a:rPr>
              <a:t>спила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e4fa50609ffcac7907bf0cb13b8a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000528" cy="4000528"/>
          </a:xfrm>
        </p:spPr>
      </p:pic>
      <p:pic>
        <p:nvPicPr>
          <p:cNvPr id="6" name="Содержимое 5" descr="fdf1e6e2b3ad5d2596ab62308193cf5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4247056" cy="42470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«Коллаж, как арттерапевтическая техника в работе педагога- психолога»</vt:lpstr>
      <vt:lpstr>Слайд 2</vt:lpstr>
      <vt:lpstr>Для чего используют коллажирование </vt:lpstr>
      <vt:lpstr>Основные виды коллажей </vt:lpstr>
      <vt:lpstr> Коллаж флористический   </vt:lpstr>
      <vt:lpstr> Рисуночный коллаж    </vt:lpstr>
      <vt:lpstr> Коллаж из древесного спила   </vt:lpstr>
      <vt:lpstr> Коллаж из цветной бумаги (конструктивная техника)  </vt:lpstr>
      <vt:lpstr> Коллаж из древесного спила   </vt:lpstr>
      <vt:lpstr> Коллаж из шпатлевки   </vt:lpstr>
      <vt:lpstr> Коллаж из монтажной пены   </vt:lpstr>
      <vt:lpstr> Коллаж из рваной бумаги, журналов, газет   </vt:lpstr>
      <vt:lpstr>     Таким образом, арт-техника коллажа может применяться в психологической работе с личностью или группой, с различным уровнем подготовки и предполагает неограниченное количество тем и возможностей.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«Коллаж, как арттерапевтическая техника в работе педагога- психолога»</dc:title>
  <dc:creator>Вера Горягина</dc:creator>
  <cp:lastModifiedBy>Вера Горягина</cp:lastModifiedBy>
  <cp:revision>4</cp:revision>
  <dcterms:created xsi:type="dcterms:W3CDTF">2023-10-31T19:42:57Z</dcterms:created>
  <dcterms:modified xsi:type="dcterms:W3CDTF">2023-10-31T20:18:14Z</dcterms:modified>
</cp:coreProperties>
</file>