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4413C-505F-421A-8BC0-463D479E247A}" type="doc">
      <dgm:prSet loTypeId="urn:microsoft.com/office/officeart/2005/8/layout/cycle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194368D-26BE-41A6-8EE2-A7EC76A8938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Звук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897FAD-0841-42FF-A232-EA613C920418}" type="parTrans" cxnId="{B0B9CB8A-FE82-444F-918B-23FB883C70B2}">
      <dgm:prSet/>
      <dgm:spPr/>
      <dgm:t>
        <a:bodyPr/>
        <a:lstStyle/>
        <a:p>
          <a:endParaRPr lang="ru-RU"/>
        </a:p>
      </dgm:t>
    </dgm:pt>
    <dgm:pt modelId="{20CFC40E-F2E2-413D-A248-AE8C4CB74437}" type="sibTrans" cxnId="{B0B9CB8A-FE82-444F-918B-23FB883C70B2}">
      <dgm:prSet/>
      <dgm:spPr/>
      <dgm:t>
        <a:bodyPr/>
        <a:lstStyle/>
        <a:p>
          <a:endParaRPr lang="ru-RU"/>
        </a:p>
      </dgm:t>
    </dgm:pt>
    <dgm:pt modelId="{E0080555-8374-4E94-9EE0-0D0EDF76891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Звук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7653D6-6C01-43CF-9EEA-9B8A3AE8DEAF}" type="parTrans" cxnId="{4022F4AB-4C4A-44A9-A90F-8416274AE49E}">
      <dgm:prSet/>
      <dgm:spPr/>
      <dgm:t>
        <a:bodyPr/>
        <a:lstStyle/>
        <a:p>
          <a:endParaRPr lang="ru-RU"/>
        </a:p>
      </dgm:t>
    </dgm:pt>
    <dgm:pt modelId="{7C15395A-84F3-4410-ABE1-30AE08935862}" type="sibTrans" cxnId="{4022F4AB-4C4A-44A9-A90F-8416274AE49E}">
      <dgm:prSet/>
      <dgm:spPr/>
      <dgm:t>
        <a:bodyPr/>
        <a:lstStyle/>
        <a:p>
          <a:endParaRPr lang="ru-RU"/>
        </a:p>
      </dgm:t>
    </dgm:pt>
    <dgm:pt modelId="{234DC232-8248-47A3-BB76-70E7C13EA5E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Звук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E36E35-57FB-4AAD-8F99-C0884D7ECE7A}" type="parTrans" cxnId="{274C84EA-AB8E-48DC-8C0C-6E6E74D4578D}">
      <dgm:prSet/>
      <dgm:spPr/>
      <dgm:t>
        <a:bodyPr/>
        <a:lstStyle/>
        <a:p>
          <a:endParaRPr lang="ru-RU"/>
        </a:p>
      </dgm:t>
    </dgm:pt>
    <dgm:pt modelId="{D21B5CA6-5983-49E0-9F9D-DF56C160990D}" type="sibTrans" cxnId="{274C84EA-AB8E-48DC-8C0C-6E6E74D4578D}">
      <dgm:prSet/>
      <dgm:spPr/>
      <dgm:t>
        <a:bodyPr/>
        <a:lstStyle/>
        <a:p>
          <a:endParaRPr lang="ru-RU"/>
        </a:p>
      </dgm:t>
    </dgm:pt>
    <dgm:pt modelId="{BAC32234-015B-49EB-B54B-C76C63EF6A2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Звук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Ы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41EE55-F56C-45CF-8FDA-FF0D2B6A451D}" type="parTrans" cxnId="{CD871282-2107-41C5-9186-D4F0E5285F89}">
      <dgm:prSet/>
      <dgm:spPr/>
      <dgm:t>
        <a:bodyPr/>
        <a:lstStyle/>
        <a:p>
          <a:endParaRPr lang="ru-RU"/>
        </a:p>
      </dgm:t>
    </dgm:pt>
    <dgm:pt modelId="{47353135-CBE5-4C59-BC69-6F3D773236BB}" type="sibTrans" cxnId="{CD871282-2107-41C5-9186-D4F0E5285F89}">
      <dgm:prSet/>
      <dgm:spPr/>
      <dgm:t>
        <a:bodyPr/>
        <a:lstStyle/>
        <a:p>
          <a:endParaRPr lang="ru-RU"/>
        </a:p>
      </dgm:t>
    </dgm:pt>
    <dgm:pt modelId="{E8A5FBB9-6EEE-40CB-B757-56CB3F856C3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Звук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BAE5F2-5D59-4673-A22E-74CA29C28EEE}" type="parTrans" cxnId="{A5E8A4E2-3099-47CF-BA4E-E8842F6283F1}">
      <dgm:prSet/>
      <dgm:spPr/>
      <dgm:t>
        <a:bodyPr/>
        <a:lstStyle/>
        <a:p>
          <a:endParaRPr lang="ru-RU"/>
        </a:p>
      </dgm:t>
    </dgm:pt>
    <dgm:pt modelId="{329BBACE-14FB-43DF-9319-7858140D9A53}" type="sibTrans" cxnId="{A5E8A4E2-3099-47CF-BA4E-E8842F6283F1}">
      <dgm:prSet/>
      <dgm:spPr/>
      <dgm:t>
        <a:bodyPr/>
        <a:lstStyle/>
        <a:p>
          <a:endParaRPr lang="ru-RU"/>
        </a:p>
      </dgm:t>
    </dgm:pt>
    <dgm:pt modelId="{BA622018-CB51-4ED3-B87A-257EF311BFA2}" type="pres">
      <dgm:prSet presAssocID="{7004413C-505F-421A-8BC0-463D479E24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B024B2-3FC4-41BF-A23C-8D3125FFF4E5}" type="pres">
      <dgm:prSet presAssocID="{6194368D-26BE-41A6-8EE2-A7EC76A8938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6AC7A-8FD1-4867-A1C6-E69AA83F448B}" type="pres">
      <dgm:prSet presAssocID="{6194368D-26BE-41A6-8EE2-A7EC76A8938A}" presName="spNode" presStyleCnt="0"/>
      <dgm:spPr/>
    </dgm:pt>
    <dgm:pt modelId="{84ABE72F-7D69-4103-BF32-3EA39178071F}" type="pres">
      <dgm:prSet presAssocID="{20CFC40E-F2E2-413D-A248-AE8C4CB7443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D5EBD66-A934-4C10-9C45-CD761389D683}" type="pres">
      <dgm:prSet presAssocID="{E0080555-8374-4E94-9EE0-0D0EDF76891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EF307-34A2-44CA-8E2A-2E1AF464E66F}" type="pres">
      <dgm:prSet presAssocID="{E0080555-8374-4E94-9EE0-0D0EDF768910}" presName="spNode" presStyleCnt="0"/>
      <dgm:spPr/>
    </dgm:pt>
    <dgm:pt modelId="{79BD248D-4ECC-4285-8AF4-FDFF9CDB067C}" type="pres">
      <dgm:prSet presAssocID="{7C15395A-84F3-4410-ABE1-30AE0893586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1645FC9-A07B-4C1C-9930-3A1FCEEDF4B4}" type="pres">
      <dgm:prSet presAssocID="{234DC232-8248-47A3-BB76-70E7C13EA5E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146CA-51D3-48A0-B972-82798DA77283}" type="pres">
      <dgm:prSet presAssocID="{234DC232-8248-47A3-BB76-70E7C13EA5E8}" presName="spNode" presStyleCnt="0"/>
      <dgm:spPr/>
    </dgm:pt>
    <dgm:pt modelId="{630EA11C-295B-4C3D-A3A8-9F74BA11F0F4}" type="pres">
      <dgm:prSet presAssocID="{D21B5CA6-5983-49E0-9F9D-DF56C160990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D46448B-7868-4B8D-8729-8BBA0A818281}" type="pres">
      <dgm:prSet presAssocID="{BAC32234-015B-49EB-B54B-C76C63EF6A2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94E28-C8EE-4171-8B16-8477194631A4}" type="pres">
      <dgm:prSet presAssocID="{BAC32234-015B-49EB-B54B-C76C63EF6A28}" presName="spNode" presStyleCnt="0"/>
      <dgm:spPr/>
    </dgm:pt>
    <dgm:pt modelId="{8886C348-8C98-444E-9930-7CFE1C619FFC}" type="pres">
      <dgm:prSet presAssocID="{47353135-CBE5-4C59-BC69-6F3D773236B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2F69B78-A999-4ACC-8500-EF607265AB8D}" type="pres">
      <dgm:prSet presAssocID="{E8A5FBB9-6EEE-40CB-B757-56CB3F856C3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F7600-103B-49D0-BDAF-4470AA097F51}" type="pres">
      <dgm:prSet presAssocID="{E8A5FBB9-6EEE-40CB-B757-56CB3F856C39}" presName="spNode" presStyleCnt="0"/>
      <dgm:spPr/>
    </dgm:pt>
    <dgm:pt modelId="{CC422A87-7F53-4ADC-835F-044D414B99D6}" type="pres">
      <dgm:prSet presAssocID="{329BBACE-14FB-43DF-9319-7858140D9A5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0A0D54E-A1AB-4FB1-B0C2-A2E27AA812B6}" type="presOf" srcId="{47353135-CBE5-4C59-BC69-6F3D773236BB}" destId="{8886C348-8C98-444E-9930-7CFE1C619FFC}" srcOrd="0" destOrd="0" presId="urn:microsoft.com/office/officeart/2005/8/layout/cycle6"/>
    <dgm:cxn modelId="{8B83CD09-A0AB-41D9-AA87-6203EBAB7575}" type="presOf" srcId="{6194368D-26BE-41A6-8EE2-A7EC76A8938A}" destId="{8AB024B2-3FC4-41BF-A23C-8D3125FFF4E5}" srcOrd="0" destOrd="0" presId="urn:microsoft.com/office/officeart/2005/8/layout/cycle6"/>
    <dgm:cxn modelId="{652E24E0-55D0-491C-80CD-A9AF56072558}" type="presOf" srcId="{7C15395A-84F3-4410-ABE1-30AE08935862}" destId="{79BD248D-4ECC-4285-8AF4-FDFF9CDB067C}" srcOrd="0" destOrd="0" presId="urn:microsoft.com/office/officeart/2005/8/layout/cycle6"/>
    <dgm:cxn modelId="{274C84EA-AB8E-48DC-8C0C-6E6E74D4578D}" srcId="{7004413C-505F-421A-8BC0-463D479E247A}" destId="{234DC232-8248-47A3-BB76-70E7C13EA5E8}" srcOrd="2" destOrd="0" parTransId="{D5E36E35-57FB-4AAD-8F99-C0884D7ECE7A}" sibTransId="{D21B5CA6-5983-49E0-9F9D-DF56C160990D}"/>
    <dgm:cxn modelId="{9C30E02F-402B-4B32-BB47-6895D2C9CE21}" type="presOf" srcId="{329BBACE-14FB-43DF-9319-7858140D9A53}" destId="{CC422A87-7F53-4ADC-835F-044D414B99D6}" srcOrd="0" destOrd="0" presId="urn:microsoft.com/office/officeart/2005/8/layout/cycle6"/>
    <dgm:cxn modelId="{63C437D2-3B58-4D19-9AFC-EB2B7FFE0214}" type="presOf" srcId="{234DC232-8248-47A3-BB76-70E7C13EA5E8}" destId="{11645FC9-A07B-4C1C-9930-3A1FCEEDF4B4}" srcOrd="0" destOrd="0" presId="urn:microsoft.com/office/officeart/2005/8/layout/cycle6"/>
    <dgm:cxn modelId="{EE7CD5F9-DC27-4F4F-A866-79A475FFF4B2}" type="presOf" srcId="{BAC32234-015B-49EB-B54B-C76C63EF6A28}" destId="{9D46448B-7868-4B8D-8729-8BBA0A818281}" srcOrd="0" destOrd="0" presId="urn:microsoft.com/office/officeart/2005/8/layout/cycle6"/>
    <dgm:cxn modelId="{48517BF8-089F-45A5-B88A-3F7831EA9007}" type="presOf" srcId="{E8A5FBB9-6EEE-40CB-B757-56CB3F856C39}" destId="{22F69B78-A999-4ACC-8500-EF607265AB8D}" srcOrd="0" destOrd="0" presId="urn:microsoft.com/office/officeart/2005/8/layout/cycle6"/>
    <dgm:cxn modelId="{B0B9CB8A-FE82-444F-918B-23FB883C70B2}" srcId="{7004413C-505F-421A-8BC0-463D479E247A}" destId="{6194368D-26BE-41A6-8EE2-A7EC76A8938A}" srcOrd="0" destOrd="0" parTransId="{4A897FAD-0841-42FF-A232-EA613C920418}" sibTransId="{20CFC40E-F2E2-413D-A248-AE8C4CB74437}"/>
    <dgm:cxn modelId="{7FB609E6-63AD-4BAF-8DCB-AC25135579D5}" type="presOf" srcId="{E0080555-8374-4E94-9EE0-0D0EDF768910}" destId="{0D5EBD66-A934-4C10-9C45-CD761389D683}" srcOrd="0" destOrd="0" presId="urn:microsoft.com/office/officeart/2005/8/layout/cycle6"/>
    <dgm:cxn modelId="{E6597812-0F4E-400D-8E44-BE1B22DB6241}" type="presOf" srcId="{D21B5CA6-5983-49E0-9F9D-DF56C160990D}" destId="{630EA11C-295B-4C3D-A3A8-9F74BA11F0F4}" srcOrd="0" destOrd="0" presId="urn:microsoft.com/office/officeart/2005/8/layout/cycle6"/>
    <dgm:cxn modelId="{CD11CDC1-553B-464A-B132-13BE2A09DD1C}" type="presOf" srcId="{7004413C-505F-421A-8BC0-463D479E247A}" destId="{BA622018-CB51-4ED3-B87A-257EF311BFA2}" srcOrd="0" destOrd="0" presId="urn:microsoft.com/office/officeart/2005/8/layout/cycle6"/>
    <dgm:cxn modelId="{A5E8A4E2-3099-47CF-BA4E-E8842F6283F1}" srcId="{7004413C-505F-421A-8BC0-463D479E247A}" destId="{E8A5FBB9-6EEE-40CB-B757-56CB3F856C39}" srcOrd="4" destOrd="0" parTransId="{53BAE5F2-5D59-4673-A22E-74CA29C28EEE}" sibTransId="{329BBACE-14FB-43DF-9319-7858140D9A53}"/>
    <dgm:cxn modelId="{0586E0BE-8BB9-4575-912E-5AA0309925B5}" type="presOf" srcId="{20CFC40E-F2E2-413D-A248-AE8C4CB74437}" destId="{84ABE72F-7D69-4103-BF32-3EA39178071F}" srcOrd="0" destOrd="0" presId="urn:microsoft.com/office/officeart/2005/8/layout/cycle6"/>
    <dgm:cxn modelId="{CD871282-2107-41C5-9186-D4F0E5285F89}" srcId="{7004413C-505F-421A-8BC0-463D479E247A}" destId="{BAC32234-015B-49EB-B54B-C76C63EF6A28}" srcOrd="3" destOrd="0" parTransId="{4241EE55-F56C-45CF-8FDA-FF0D2B6A451D}" sibTransId="{47353135-CBE5-4C59-BC69-6F3D773236BB}"/>
    <dgm:cxn modelId="{4022F4AB-4C4A-44A9-A90F-8416274AE49E}" srcId="{7004413C-505F-421A-8BC0-463D479E247A}" destId="{E0080555-8374-4E94-9EE0-0D0EDF768910}" srcOrd="1" destOrd="0" parTransId="{CA7653D6-6C01-43CF-9EEA-9B8A3AE8DEAF}" sibTransId="{7C15395A-84F3-4410-ABE1-30AE08935862}"/>
    <dgm:cxn modelId="{143B5BAE-077A-46BF-8975-4B3DE42D20A7}" type="presParOf" srcId="{BA622018-CB51-4ED3-B87A-257EF311BFA2}" destId="{8AB024B2-3FC4-41BF-A23C-8D3125FFF4E5}" srcOrd="0" destOrd="0" presId="urn:microsoft.com/office/officeart/2005/8/layout/cycle6"/>
    <dgm:cxn modelId="{FBF7B106-B1EF-4890-8F56-207524E130DF}" type="presParOf" srcId="{BA622018-CB51-4ED3-B87A-257EF311BFA2}" destId="{ADB6AC7A-8FD1-4867-A1C6-E69AA83F448B}" srcOrd="1" destOrd="0" presId="urn:microsoft.com/office/officeart/2005/8/layout/cycle6"/>
    <dgm:cxn modelId="{91FC5323-B6BA-46CE-9D8F-870CCE19E31F}" type="presParOf" srcId="{BA622018-CB51-4ED3-B87A-257EF311BFA2}" destId="{84ABE72F-7D69-4103-BF32-3EA39178071F}" srcOrd="2" destOrd="0" presId="urn:microsoft.com/office/officeart/2005/8/layout/cycle6"/>
    <dgm:cxn modelId="{B2D209D8-47D3-443E-99E3-6BFCFEAABD80}" type="presParOf" srcId="{BA622018-CB51-4ED3-B87A-257EF311BFA2}" destId="{0D5EBD66-A934-4C10-9C45-CD761389D683}" srcOrd="3" destOrd="0" presId="urn:microsoft.com/office/officeart/2005/8/layout/cycle6"/>
    <dgm:cxn modelId="{F83A68A6-8898-4578-B9D3-A43378A15285}" type="presParOf" srcId="{BA622018-CB51-4ED3-B87A-257EF311BFA2}" destId="{062EF307-34A2-44CA-8E2A-2E1AF464E66F}" srcOrd="4" destOrd="0" presId="urn:microsoft.com/office/officeart/2005/8/layout/cycle6"/>
    <dgm:cxn modelId="{465B2C0F-5E2F-4FAE-A8F3-2702399328E6}" type="presParOf" srcId="{BA622018-CB51-4ED3-B87A-257EF311BFA2}" destId="{79BD248D-4ECC-4285-8AF4-FDFF9CDB067C}" srcOrd="5" destOrd="0" presId="urn:microsoft.com/office/officeart/2005/8/layout/cycle6"/>
    <dgm:cxn modelId="{BAF7E4AF-A28E-4591-BB3F-5B940D8A2D01}" type="presParOf" srcId="{BA622018-CB51-4ED3-B87A-257EF311BFA2}" destId="{11645FC9-A07B-4C1C-9930-3A1FCEEDF4B4}" srcOrd="6" destOrd="0" presId="urn:microsoft.com/office/officeart/2005/8/layout/cycle6"/>
    <dgm:cxn modelId="{86FD0B9C-28B9-4358-BEF6-6C273342DDEB}" type="presParOf" srcId="{BA622018-CB51-4ED3-B87A-257EF311BFA2}" destId="{277146CA-51D3-48A0-B972-82798DA77283}" srcOrd="7" destOrd="0" presId="urn:microsoft.com/office/officeart/2005/8/layout/cycle6"/>
    <dgm:cxn modelId="{03BB3E63-83D5-4774-A8F4-DEB5F76C5032}" type="presParOf" srcId="{BA622018-CB51-4ED3-B87A-257EF311BFA2}" destId="{630EA11C-295B-4C3D-A3A8-9F74BA11F0F4}" srcOrd="8" destOrd="0" presId="urn:microsoft.com/office/officeart/2005/8/layout/cycle6"/>
    <dgm:cxn modelId="{71F92949-9315-42B0-AEAB-BD4066C3FFF6}" type="presParOf" srcId="{BA622018-CB51-4ED3-B87A-257EF311BFA2}" destId="{9D46448B-7868-4B8D-8729-8BBA0A818281}" srcOrd="9" destOrd="0" presId="urn:microsoft.com/office/officeart/2005/8/layout/cycle6"/>
    <dgm:cxn modelId="{F4E74B44-16AD-436C-967F-9B5FA2A236B8}" type="presParOf" srcId="{BA622018-CB51-4ED3-B87A-257EF311BFA2}" destId="{27494E28-C8EE-4171-8B16-8477194631A4}" srcOrd="10" destOrd="0" presId="urn:microsoft.com/office/officeart/2005/8/layout/cycle6"/>
    <dgm:cxn modelId="{7807C388-E51C-4795-A780-645ADE230BBD}" type="presParOf" srcId="{BA622018-CB51-4ED3-B87A-257EF311BFA2}" destId="{8886C348-8C98-444E-9930-7CFE1C619FFC}" srcOrd="11" destOrd="0" presId="urn:microsoft.com/office/officeart/2005/8/layout/cycle6"/>
    <dgm:cxn modelId="{9151F738-5C06-46D5-B2ED-72292FD05E3B}" type="presParOf" srcId="{BA622018-CB51-4ED3-B87A-257EF311BFA2}" destId="{22F69B78-A999-4ACC-8500-EF607265AB8D}" srcOrd="12" destOrd="0" presId="urn:microsoft.com/office/officeart/2005/8/layout/cycle6"/>
    <dgm:cxn modelId="{1B259F3F-94EC-46E7-ACE5-EB543085700F}" type="presParOf" srcId="{BA622018-CB51-4ED3-B87A-257EF311BFA2}" destId="{709F7600-103B-49D0-BDAF-4470AA097F51}" srcOrd="13" destOrd="0" presId="urn:microsoft.com/office/officeart/2005/8/layout/cycle6"/>
    <dgm:cxn modelId="{21C99473-F7B1-4EB6-B911-EBD43DC45A14}" type="presParOf" srcId="{BA622018-CB51-4ED3-B87A-257EF311BFA2}" destId="{CC422A87-7F53-4ADC-835F-044D414B99D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024B2-3FC4-41BF-A23C-8D3125FFF4E5}">
      <dsp:nvSpPr>
        <dsp:cNvPr id="0" name=""/>
        <dsp:cNvSpPr/>
      </dsp:nvSpPr>
      <dsp:spPr>
        <a:xfrm>
          <a:off x="2775198" y="1425"/>
          <a:ext cx="1736278" cy="1128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Звук </a:t>
          </a: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</a:t>
          </a: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30291" y="56518"/>
        <a:ext cx="1626092" cy="1018394"/>
      </dsp:txXfrm>
    </dsp:sp>
    <dsp:sp modelId="{84ABE72F-7D69-4103-BF32-3EA39178071F}">
      <dsp:nvSpPr>
        <dsp:cNvPr id="0" name=""/>
        <dsp:cNvSpPr/>
      </dsp:nvSpPr>
      <dsp:spPr>
        <a:xfrm>
          <a:off x="1387878" y="565715"/>
          <a:ext cx="4510918" cy="4510918"/>
        </a:xfrm>
        <a:custGeom>
          <a:avLst/>
          <a:gdLst/>
          <a:ahLst/>
          <a:cxnLst/>
          <a:rect l="0" t="0" r="0" b="0"/>
          <a:pathLst>
            <a:path>
              <a:moveTo>
                <a:pt x="3135534" y="178787"/>
              </a:moveTo>
              <a:arcTo wR="2255459" hR="2255459" stAng="17578008" swAng="196220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EBD66-A934-4C10-9C45-CD761389D683}">
      <dsp:nvSpPr>
        <dsp:cNvPr id="0" name=""/>
        <dsp:cNvSpPr/>
      </dsp:nvSpPr>
      <dsp:spPr>
        <a:xfrm>
          <a:off x="4920267" y="1559908"/>
          <a:ext cx="1736278" cy="11285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Звук </a:t>
          </a: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</a:t>
          </a: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360" y="1615001"/>
        <a:ext cx="1626092" cy="1018394"/>
      </dsp:txXfrm>
    </dsp:sp>
    <dsp:sp modelId="{79BD248D-4ECC-4285-8AF4-FDFF9CDB067C}">
      <dsp:nvSpPr>
        <dsp:cNvPr id="0" name=""/>
        <dsp:cNvSpPr/>
      </dsp:nvSpPr>
      <dsp:spPr>
        <a:xfrm>
          <a:off x="1387878" y="565715"/>
          <a:ext cx="4510918" cy="4510918"/>
        </a:xfrm>
        <a:custGeom>
          <a:avLst/>
          <a:gdLst/>
          <a:ahLst/>
          <a:cxnLst/>
          <a:rect l="0" t="0" r="0" b="0"/>
          <a:pathLst>
            <a:path>
              <a:moveTo>
                <a:pt x="4507815" y="2137194"/>
              </a:moveTo>
              <a:arcTo wR="2255459" hR="2255459" stAng="21419660" swAng="219681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45FC9-A07B-4C1C-9930-3A1FCEEDF4B4}">
      <dsp:nvSpPr>
        <dsp:cNvPr id="0" name=""/>
        <dsp:cNvSpPr/>
      </dsp:nvSpPr>
      <dsp:spPr>
        <a:xfrm>
          <a:off x="4100924" y="4081588"/>
          <a:ext cx="1736278" cy="11285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Звук </a:t>
          </a: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</a:t>
          </a: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6017" y="4136681"/>
        <a:ext cx="1626092" cy="1018394"/>
      </dsp:txXfrm>
    </dsp:sp>
    <dsp:sp modelId="{630EA11C-295B-4C3D-A3A8-9F74BA11F0F4}">
      <dsp:nvSpPr>
        <dsp:cNvPr id="0" name=""/>
        <dsp:cNvSpPr/>
      </dsp:nvSpPr>
      <dsp:spPr>
        <a:xfrm>
          <a:off x="1387878" y="565715"/>
          <a:ext cx="4510918" cy="4510918"/>
        </a:xfrm>
        <a:custGeom>
          <a:avLst/>
          <a:gdLst/>
          <a:ahLst/>
          <a:cxnLst/>
          <a:rect l="0" t="0" r="0" b="0"/>
          <a:pathLst>
            <a:path>
              <a:moveTo>
                <a:pt x="2704080" y="4465851"/>
              </a:moveTo>
              <a:arcTo wR="2255459" hR="2255459" stAng="4711625" swAng="137675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6448B-7868-4B8D-8729-8BBA0A818281}">
      <dsp:nvSpPr>
        <dsp:cNvPr id="0" name=""/>
        <dsp:cNvSpPr/>
      </dsp:nvSpPr>
      <dsp:spPr>
        <a:xfrm>
          <a:off x="1449473" y="4081588"/>
          <a:ext cx="1736278" cy="11285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Звук </a:t>
          </a: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Ы</a:t>
          </a: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4566" y="4136681"/>
        <a:ext cx="1626092" cy="1018394"/>
      </dsp:txXfrm>
    </dsp:sp>
    <dsp:sp modelId="{8886C348-8C98-444E-9930-7CFE1C619FFC}">
      <dsp:nvSpPr>
        <dsp:cNvPr id="0" name=""/>
        <dsp:cNvSpPr/>
      </dsp:nvSpPr>
      <dsp:spPr>
        <a:xfrm>
          <a:off x="1387878" y="565715"/>
          <a:ext cx="4510918" cy="4510918"/>
        </a:xfrm>
        <a:custGeom>
          <a:avLst/>
          <a:gdLst/>
          <a:ahLst/>
          <a:cxnLst/>
          <a:rect l="0" t="0" r="0" b="0"/>
          <a:pathLst>
            <a:path>
              <a:moveTo>
                <a:pt x="377011" y="3503870"/>
              </a:moveTo>
              <a:arcTo wR="2255459" hR="2255459" stAng="8783526" swAng="219681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69B78-A999-4ACC-8500-EF607265AB8D}">
      <dsp:nvSpPr>
        <dsp:cNvPr id="0" name=""/>
        <dsp:cNvSpPr/>
      </dsp:nvSpPr>
      <dsp:spPr>
        <a:xfrm>
          <a:off x="630129" y="1559908"/>
          <a:ext cx="1736278" cy="11285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Звук </a:t>
          </a: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</a:t>
          </a: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5222" y="1615001"/>
        <a:ext cx="1626092" cy="1018394"/>
      </dsp:txXfrm>
    </dsp:sp>
    <dsp:sp modelId="{CC422A87-7F53-4ADC-835F-044D414B99D6}">
      <dsp:nvSpPr>
        <dsp:cNvPr id="0" name=""/>
        <dsp:cNvSpPr/>
      </dsp:nvSpPr>
      <dsp:spPr>
        <a:xfrm>
          <a:off x="1387878" y="565715"/>
          <a:ext cx="4510918" cy="4510918"/>
        </a:xfrm>
        <a:custGeom>
          <a:avLst/>
          <a:gdLst/>
          <a:ahLst/>
          <a:cxnLst/>
          <a:rect l="0" t="0" r="0" b="0"/>
          <a:pathLst>
            <a:path>
              <a:moveTo>
                <a:pt x="392889" y="983480"/>
              </a:moveTo>
              <a:arcTo wR="2255459" hR="2255459" stAng="12859788" swAng="196220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slide" Target="slide6.xml"/><Relationship Id="rId5" Type="http://schemas.openxmlformats.org/officeDocument/2006/relationships/diagramColors" Target="../diagrams/colors1.xml"/><Relationship Id="rId10" Type="http://schemas.openxmlformats.org/officeDocument/2006/relationships/slide" Target="slide7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4.png"/><Relationship Id="rId17" Type="http://schemas.openxmlformats.org/officeDocument/2006/relationships/slide" Target="slide2.xml"/><Relationship Id="rId2" Type="http://schemas.openxmlformats.org/officeDocument/2006/relationships/audio" Target="../media/audio1.wav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.png"/><Relationship Id="rId5" Type="http://schemas.openxmlformats.org/officeDocument/2006/relationships/audio" Target="../media/audio4.wav"/><Relationship Id="rId15" Type="http://schemas.openxmlformats.org/officeDocument/2006/relationships/image" Target="../media/image7.png"/><Relationship Id="rId10" Type="http://schemas.openxmlformats.org/officeDocument/2006/relationships/image" Target="../media/image2.jpe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11.png"/><Relationship Id="rId3" Type="http://schemas.openxmlformats.org/officeDocument/2006/relationships/audio" Target="../media/audio8.wav"/><Relationship Id="rId7" Type="http://schemas.openxmlformats.org/officeDocument/2006/relationships/audio" Target="../media/audio12.wav"/><Relationship Id="rId12" Type="http://schemas.openxmlformats.org/officeDocument/2006/relationships/image" Target="../media/image10.jpeg"/><Relationship Id="rId17" Type="http://schemas.openxmlformats.org/officeDocument/2006/relationships/slide" Target="slide2.xml"/><Relationship Id="rId2" Type="http://schemas.openxmlformats.org/officeDocument/2006/relationships/audio" Target="../media/audio7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11" Type="http://schemas.openxmlformats.org/officeDocument/2006/relationships/image" Target="../media/image9.png"/><Relationship Id="rId5" Type="http://schemas.openxmlformats.org/officeDocument/2006/relationships/audio" Target="../media/audio10.wav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audio" Target="../media/audio9.wav"/><Relationship Id="rId9" Type="http://schemas.openxmlformats.org/officeDocument/2006/relationships/audio" Target="../media/audio14.wav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13" Type="http://schemas.openxmlformats.org/officeDocument/2006/relationships/image" Target="../media/image17.jpeg"/><Relationship Id="rId3" Type="http://schemas.openxmlformats.org/officeDocument/2006/relationships/audio" Target="../media/audio8.wav"/><Relationship Id="rId7" Type="http://schemas.openxmlformats.org/officeDocument/2006/relationships/audio" Target="../media/audio18.wav"/><Relationship Id="rId12" Type="http://schemas.openxmlformats.org/officeDocument/2006/relationships/image" Target="../media/image16.png"/><Relationship Id="rId17" Type="http://schemas.openxmlformats.org/officeDocument/2006/relationships/slide" Target="slide2.xml"/><Relationship Id="rId2" Type="http://schemas.openxmlformats.org/officeDocument/2006/relationships/audio" Target="../media/audio7.wav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7.wav"/><Relationship Id="rId11" Type="http://schemas.openxmlformats.org/officeDocument/2006/relationships/image" Target="../media/image15.png"/><Relationship Id="rId5" Type="http://schemas.openxmlformats.org/officeDocument/2006/relationships/audio" Target="../media/audio16.wav"/><Relationship Id="rId15" Type="http://schemas.openxmlformats.org/officeDocument/2006/relationships/image" Target="../media/image19.jpeg"/><Relationship Id="rId10" Type="http://schemas.openxmlformats.org/officeDocument/2006/relationships/image" Target="../media/image8.jpeg"/><Relationship Id="rId4" Type="http://schemas.openxmlformats.org/officeDocument/2006/relationships/audio" Target="../media/audio15.wav"/><Relationship Id="rId9" Type="http://schemas.openxmlformats.org/officeDocument/2006/relationships/audio" Target="../media/audio20.wav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image" Target="../media/image23.png"/><Relationship Id="rId18" Type="http://schemas.openxmlformats.org/officeDocument/2006/relationships/slide" Target="slide2.xml"/><Relationship Id="rId3" Type="http://schemas.openxmlformats.org/officeDocument/2006/relationships/audio" Target="../media/audio8.wav"/><Relationship Id="rId7" Type="http://schemas.openxmlformats.org/officeDocument/2006/relationships/audio" Target="../media/audio24.wav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audio" Target="../media/audio7.wav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3.wav"/><Relationship Id="rId11" Type="http://schemas.openxmlformats.org/officeDocument/2006/relationships/image" Target="../media/image21.jpeg"/><Relationship Id="rId5" Type="http://schemas.openxmlformats.org/officeDocument/2006/relationships/audio" Target="../media/audio22.wav"/><Relationship Id="rId15" Type="http://schemas.openxmlformats.org/officeDocument/2006/relationships/image" Target="../media/image25.jpeg"/><Relationship Id="rId10" Type="http://schemas.openxmlformats.org/officeDocument/2006/relationships/image" Target="../media/image8.jpeg"/><Relationship Id="rId4" Type="http://schemas.openxmlformats.org/officeDocument/2006/relationships/audio" Target="../media/audio21.wav"/><Relationship Id="rId9" Type="http://schemas.openxmlformats.org/officeDocument/2006/relationships/audio" Target="../media/audio26.wav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1.wav"/><Relationship Id="rId13" Type="http://schemas.openxmlformats.org/officeDocument/2006/relationships/image" Target="../media/image30.jpeg"/><Relationship Id="rId3" Type="http://schemas.openxmlformats.org/officeDocument/2006/relationships/audio" Target="../media/audio8.wav"/><Relationship Id="rId7" Type="http://schemas.openxmlformats.org/officeDocument/2006/relationships/audio" Target="../media/audio30.wav"/><Relationship Id="rId12" Type="http://schemas.openxmlformats.org/officeDocument/2006/relationships/image" Target="../media/image29.png"/><Relationship Id="rId17" Type="http://schemas.openxmlformats.org/officeDocument/2006/relationships/slide" Target="slide2.xml"/><Relationship Id="rId2" Type="http://schemas.openxmlformats.org/officeDocument/2006/relationships/audio" Target="../media/audio7.wav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9.wav"/><Relationship Id="rId11" Type="http://schemas.openxmlformats.org/officeDocument/2006/relationships/image" Target="../media/image28.png"/><Relationship Id="rId5" Type="http://schemas.openxmlformats.org/officeDocument/2006/relationships/audio" Target="../media/audio28.wav"/><Relationship Id="rId15" Type="http://schemas.openxmlformats.org/officeDocument/2006/relationships/image" Target="../media/image32.jpeg"/><Relationship Id="rId10" Type="http://schemas.openxmlformats.org/officeDocument/2006/relationships/image" Target="../media/image8.jpeg"/><Relationship Id="rId4" Type="http://schemas.openxmlformats.org/officeDocument/2006/relationships/audio" Target="../media/audio27.wav"/><Relationship Id="rId9" Type="http://schemas.openxmlformats.org/officeDocument/2006/relationships/audio" Target="../media/audio32.wav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mel.ucoz.ru/index/prezentacii/045" TargetMode="External"/><Relationship Id="rId2" Type="http://schemas.openxmlformats.org/officeDocument/2006/relationships/hyperlink" Target="http://www.creato.ru/media/adnews2/images/%c6%c6/03_2008/usi_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1142977" y="714356"/>
            <a:ext cx="6929487" cy="171451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Определи место звука в слове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3" y="3071811"/>
            <a:ext cx="5286412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2800" b="1" i="1" dirty="0" smtClean="0">
              <a:ln w="11430">
                <a:noFill/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800" b="1" i="1" dirty="0">
              <a:ln w="11430">
                <a:noFill/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b="1" i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(гласные звуки </a:t>
            </a:r>
            <a:r>
              <a:rPr lang="en-US" sz="2800" b="1" i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[</a:t>
            </a:r>
            <a:r>
              <a:rPr lang="ru-RU" sz="2800" b="1" i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У</a:t>
            </a:r>
            <a:r>
              <a:rPr lang="en-US" sz="2800" b="1" i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], [</a:t>
            </a:r>
            <a:r>
              <a:rPr lang="ru-RU" sz="2800" b="1" i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А</a:t>
            </a:r>
            <a:r>
              <a:rPr lang="en-US" sz="2800" b="1" i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], [</a:t>
            </a:r>
            <a:r>
              <a:rPr lang="ru-RU" sz="2800" b="1" i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И</a:t>
            </a:r>
            <a:r>
              <a:rPr lang="en-US" sz="2800" b="1" i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], [</a:t>
            </a:r>
            <a:r>
              <a:rPr lang="ru-RU" sz="2800" b="1" i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О</a:t>
            </a:r>
            <a:r>
              <a:rPr lang="en-US" sz="2800" b="1" i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], [</a:t>
            </a:r>
            <a:r>
              <a:rPr lang="ru-RU" sz="2800" b="1" i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Ы</a:t>
            </a:r>
            <a:r>
              <a:rPr lang="en-US" sz="2800" b="1" i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]</a:t>
            </a:r>
            <a:r>
              <a:rPr lang="ru-RU" sz="2800" b="1" i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)</a:t>
            </a:r>
          </a:p>
        </p:txBody>
      </p:sp>
      <p:pic>
        <p:nvPicPr>
          <p:cNvPr id="1027" name="Picture 3" descr="E:\рисунки\сюжетные картинки\уроки\читать\Копия EA7AD1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5857884" y="2814261"/>
            <a:ext cx="2509083" cy="32683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928663" y="714357"/>
          <a:ext cx="728667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>
            <a:hlinkClick r:id="rId7" action="ppaction://hlinksldjump"/>
          </p:cNvPr>
          <p:cNvSpPr/>
          <p:nvPr/>
        </p:nvSpPr>
        <p:spPr>
          <a:xfrm>
            <a:off x="3643307" y="642918"/>
            <a:ext cx="1857388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8" action="ppaction://hlinksldjump"/>
          </p:cNvPr>
          <p:cNvSpPr/>
          <p:nvPr/>
        </p:nvSpPr>
        <p:spPr>
          <a:xfrm>
            <a:off x="5786447" y="2214554"/>
            <a:ext cx="1857388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9" action="ppaction://hlinksldjump"/>
          </p:cNvPr>
          <p:cNvSpPr/>
          <p:nvPr/>
        </p:nvSpPr>
        <p:spPr>
          <a:xfrm>
            <a:off x="4929191" y="4714884"/>
            <a:ext cx="1857388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10" action="ppaction://hlinksldjump"/>
          </p:cNvPr>
          <p:cNvSpPr/>
          <p:nvPr/>
        </p:nvSpPr>
        <p:spPr>
          <a:xfrm>
            <a:off x="2285985" y="4714884"/>
            <a:ext cx="1857388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11" action="ppaction://hlinksldjump"/>
          </p:cNvPr>
          <p:cNvSpPr/>
          <p:nvPr/>
        </p:nvSpPr>
        <p:spPr>
          <a:xfrm>
            <a:off x="1500167" y="2214554"/>
            <a:ext cx="1857388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hlinkshowjump?jump=endshow"/>
          </p:cNvPr>
          <p:cNvSpPr/>
          <p:nvPr/>
        </p:nvSpPr>
        <p:spPr>
          <a:xfrm>
            <a:off x="8786810" y="0"/>
            <a:ext cx="357191" cy="14287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9" y="428605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 место звука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слове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9" name="Picture 5" descr="E:\рисунки\картинки\разное\украшения\бусы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9" y="4000505"/>
            <a:ext cx="2428892" cy="1800268"/>
          </a:xfrm>
          <a:prstGeom prst="rect">
            <a:avLst/>
          </a:prstGeom>
          <a:noFill/>
        </p:spPr>
      </p:pic>
      <p:pic>
        <p:nvPicPr>
          <p:cNvPr id="1030" name="Picture 6" descr="prd0015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723791" y="1357299"/>
            <a:ext cx="124953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prd000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9" y="3962557"/>
            <a:ext cx="1143008" cy="160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какаду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7" y="3929067"/>
            <a:ext cx="13586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кубики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331"/>
          <a:stretch>
            <a:fillRect/>
          </a:stretch>
        </p:blipFill>
        <p:spPr bwMode="auto">
          <a:xfrm>
            <a:off x="785786" y="1285861"/>
            <a:ext cx="2071703" cy="190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prd000w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1" y="1285861"/>
            <a:ext cx="137205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857224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571604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307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2067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3143249"/>
            <a:ext cx="571504" cy="571504"/>
          </a:xfrm>
          <a:prstGeom prst="rect">
            <a:avLst/>
          </a:prstGeom>
          <a:blipFill dpi="0" rotWithShape="1">
            <a:blip r:embed="rId16" cstate="print">
              <a:alphaModFix amt="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29455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57687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15075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43835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85787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167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214547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00431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214811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929191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15075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929455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643835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357687" y="3143249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215075" y="3143249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85787" y="5715017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929191" y="5715017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929454" y="5715017"/>
            <a:ext cx="642943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17" action="ppaction://hlinksldjump" highlightClick="1"/>
          </p:cNvPr>
          <p:cNvSpPr/>
          <p:nvPr/>
        </p:nvSpPr>
        <p:spPr>
          <a:xfrm>
            <a:off x="0" y="0"/>
            <a:ext cx="500035" cy="57148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>
            <a:hlinkClick r:id="" action="ppaction://hlinkshowjump?jump=endshow"/>
          </p:cNvPr>
          <p:cNvSpPr/>
          <p:nvPr/>
        </p:nvSpPr>
        <p:spPr>
          <a:xfrm>
            <a:off x="8786810" y="0"/>
            <a:ext cx="357191" cy="14287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Управляющая кнопка: назад 43">
            <a:hlinkClick r:id="" action="ppaction://hlinkshowjump?jump=previousslide" highlightClick="1"/>
          </p:cNvPr>
          <p:cNvSpPr/>
          <p:nvPr/>
        </p:nvSpPr>
        <p:spPr>
          <a:xfrm>
            <a:off x="1" y="6429396"/>
            <a:ext cx="714348" cy="428604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алее 44">
            <a:hlinkClick r:id="" action="ppaction://hlinkshowjump?jump=nextslide" highlightClick="1"/>
          </p:cNvPr>
          <p:cNvSpPr/>
          <p:nvPr/>
        </p:nvSpPr>
        <p:spPr>
          <a:xfrm>
            <a:off x="8429653" y="6429396"/>
            <a:ext cx="714348" cy="428604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ubik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u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k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aka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3" grpId="0" animBg="1"/>
      <p:bldP spid="14" grpId="0" animBg="1"/>
      <p:bldP spid="22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857224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571604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307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2067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3143249"/>
            <a:ext cx="571504" cy="571504"/>
          </a:xfrm>
          <a:prstGeom prst="rect">
            <a:avLst/>
          </a:prstGeom>
          <a:blipFill dpi="0" rotWithShape="1">
            <a:blip r:embed="rId10" cstate="print">
              <a:alphaModFix amt="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29455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57687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15075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43835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85787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167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214547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00431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214811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929191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15075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643835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29455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357687" y="3143249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215075" y="3143249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85787" y="5715017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929191" y="5715017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643835" y="5715017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prd000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5" y="3929066"/>
            <a:ext cx="1571636" cy="166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аист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6357950" y="1071547"/>
            <a:ext cx="1500199" cy="196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rd000y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5" y="1285860"/>
            <a:ext cx="1857388" cy="178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rd001q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5" y="1142985"/>
            <a:ext cx="128861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2168D54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6000"/>
          </a:blip>
          <a:srcRect/>
          <a:stretch>
            <a:fillRect/>
          </a:stretch>
        </p:blipFill>
        <p:spPr bwMode="auto">
          <a:xfrm>
            <a:off x="642911" y="4000504"/>
            <a:ext cx="228601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E:\рисунки\картинки\животные\насекомые\пчела\214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3" y="4019738"/>
            <a:ext cx="1928827" cy="1409527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785786" y="428605"/>
            <a:ext cx="750099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 место звука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слове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Управляющая кнопка: домой 42">
            <a:hlinkClick r:id="rId17" action="ppaction://hlinksldjump" highlightClick="1"/>
          </p:cNvPr>
          <p:cNvSpPr/>
          <p:nvPr/>
        </p:nvSpPr>
        <p:spPr>
          <a:xfrm>
            <a:off x="0" y="0"/>
            <a:ext cx="500035" cy="57148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>
            <a:hlinkClick r:id="" action="ppaction://hlinkshowjump?jump=endshow"/>
          </p:cNvPr>
          <p:cNvSpPr/>
          <p:nvPr/>
        </p:nvSpPr>
        <p:spPr>
          <a:xfrm>
            <a:off x="8786810" y="0"/>
            <a:ext cx="357191" cy="14287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Управляющая кнопка: назад 44">
            <a:hlinkClick r:id="" action="ppaction://hlinkshowjump?jump=previousslide" highlightClick="1"/>
          </p:cNvPr>
          <p:cNvSpPr/>
          <p:nvPr/>
        </p:nvSpPr>
        <p:spPr>
          <a:xfrm>
            <a:off x="1" y="6429396"/>
            <a:ext cx="714348" cy="428604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8429653" y="6429396"/>
            <a:ext cx="714348" cy="428604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t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i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vtob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i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ch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3" grpId="0" animBg="1"/>
      <p:bldP spid="14" grpId="0" animBg="1"/>
      <p:bldP spid="22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857224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571604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3143249"/>
            <a:ext cx="571504" cy="571504"/>
          </a:xfrm>
          <a:prstGeom prst="rect">
            <a:avLst/>
          </a:prstGeom>
          <a:blipFill dpi="0" rotWithShape="1">
            <a:blip r:embed="rId10" cstate="print">
              <a:alphaModFix amt="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29455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571868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43835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15075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85787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167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214547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00431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214811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929191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43835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15075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29455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571868" y="3143249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643835" y="3143249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85787" y="5715017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929191" y="5715017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215075" y="5715017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85786" y="428605"/>
            <a:ext cx="750099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 место звука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слове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prd001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142985"/>
            <a:ext cx="2000264" cy="184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prd001e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3" y="1097469"/>
            <a:ext cx="1571636" cy="194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0_01136000113456721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9" y="1214423"/>
            <a:ext cx="2197103" cy="16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ива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3" y="4000505"/>
            <a:ext cx="1714512" cy="160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1099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5" y="3857628"/>
            <a:ext cx="1530351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57269558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BFBFA"/>
              </a:clrFrom>
              <a:clrTo>
                <a:srgbClr val="FB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3" y="3929067"/>
            <a:ext cx="11779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Управляющая кнопка: домой 42">
            <a:hlinkClick r:id="rId17" action="ppaction://hlinksldjump" highlightClick="1"/>
          </p:cNvPr>
          <p:cNvSpPr/>
          <p:nvPr/>
        </p:nvSpPr>
        <p:spPr>
          <a:xfrm>
            <a:off x="0" y="0"/>
            <a:ext cx="500035" cy="57148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>
            <a:hlinkClick r:id="" action="ppaction://hlinkshowjump?jump=endshow"/>
          </p:cNvPr>
          <p:cNvSpPr/>
          <p:nvPr/>
        </p:nvSpPr>
        <p:spPr>
          <a:xfrm>
            <a:off x="8786810" y="0"/>
            <a:ext cx="357191" cy="14287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Управляющая кнопка: назад 44">
            <a:hlinkClick r:id="" action="ppaction://hlinkshowjump?jump=previousslide" highlightClick="1"/>
          </p:cNvPr>
          <p:cNvSpPr/>
          <p:nvPr/>
        </p:nvSpPr>
        <p:spPr>
          <a:xfrm>
            <a:off x="1" y="6429396"/>
            <a:ext cx="714348" cy="428604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8429653" y="6429396"/>
            <a:ext cx="714348" cy="428604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d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chk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onk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g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3" grpId="0" animBg="1"/>
      <p:bldP spid="14" grpId="0" animBg="1"/>
      <p:bldP spid="22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571604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3143249"/>
            <a:ext cx="571504" cy="571504"/>
          </a:xfrm>
          <a:prstGeom prst="rect">
            <a:avLst/>
          </a:prstGeom>
          <a:blipFill dpi="0" rotWithShape="1">
            <a:blip r:embed="rId10" cstate="print">
              <a:alphaModFix amt="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29455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15075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43835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14547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167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85787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00431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929191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214811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43835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929455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15075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000628" y="3143249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215075" y="3143249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214547" y="5715017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214811" y="5715017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929455" y="5715017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85786" y="428605"/>
            <a:ext cx="750099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 место звука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слове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F7E8C69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  <a:lum bright="-12000" contrast="36000"/>
          </a:blip>
          <a:srcRect l="4036" t="7704" b="9775"/>
          <a:stretch>
            <a:fillRect/>
          </a:stretch>
        </p:blipFill>
        <p:spPr bwMode="auto">
          <a:xfrm>
            <a:off x="785785" y="1428736"/>
            <a:ext cx="1928827" cy="15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rd000j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3" y="1357299"/>
            <a:ext cx="1578251" cy="165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rd001w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9" y="4071942"/>
            <a:ext cx="11953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E:\рисунки\картинки\животные\дом.животн\КОТ\ot_7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43701" y="3857628"/>
            <a:ext cx="1126131" cy="1785934"/>
          </a:xfrm>
          <a:prstGeom prst="rect">
            <a:avLst/>
          </a:prstGeom>
          <a:noFill/>
        </p:spPr>
      </p:pic>
      <p:grpSp>
        <p:nvGrpSpPr>
          <p:cNvPr id="44" name="Группа 43"/>
          <p:cNvGrpSpPr/>
          <p:nvPr/>
        </p:nvGrpSpPr>
        <p:grpSpPr>
          <a:xfrm>
            <a:off x="5857884" y="1357299"/>
            <a:ext cx="2398699" cy="1618744"/>
            <a:chOff x="5786446" y="1285860"/>
            <a:chExt cx="2470136" cy="1690182"/>
          </a:xfrm>
        </p:grpSpPr>
        <p:pic>
          <p:nvPicPr>
            <p:cNvPr id="1033" name="Picture 9" descr="E:\рисунки\картинки\животные\водные животные\окунь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72264" y="2071678"/>
              <a:ext cx="1684318" cy="904364"/>
            </a:xfrm>
            <a:prstGeom prst="rect">
              <a:avLst/>
            </a:prstGeom>
            <a:noFill/>
          </p:spPr>
        </p:pic>
        <p:pic>
          <p:nvPicPr>
            <p:cNvPr id="43" name="Picture 9" descr="E:\рисунки\картинки\животные\водные животные\окунь.jp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786446" y="1285860"/>
              <a:ext cx="1581160" cy="904364"/>
            </a:xfrm>
            <a:prstGeom prst="rect">
              <a:avLst/>
            </a:prstGeom>
            <a:noFill/>
          </p:spPr>
        </p:pic>
      </p:grpSp>
      <p:pic>
        <p:nvPicPr>
          <p:cNvPr id="1034" name="Picture 10" descr="prd000a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929067"/>
            <a:ext cx="1143008" cy="16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Управляющая кнопка: домой 44">
            <a:hlinkClick r:id="rId18" action="ppaction://hlinksldjump" highlightClick="1"/>
          </p:cNvPr>
          <p:cNvSpPr/>
          <p:nvPr/>
        </p:nvSpPr>
        <p:spPr>
          <a:xfrm>
            <a:off x="0" y="0"/>
            <a:ext cx="500035" cy="57148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>
            <a:hlinkClick r:id="" action="ppaction://hlinkshowjump?jump=endshow"/>
          </p:cNvPr>
          <p:cNvSpPr/>
          <p:nvPr/>
        </p:nvSpPr>
        <p:spPr>
          <a:xfrm>
            <a:off x="8786810" y="0"/>
            <a:ext cx="357191" cy="14287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Управляющая кнопка: назад 46">
            <a:hlinkClick r:id="" action="ppaction://hlinkshowjump?jump=previousslide" highlightClick="1"/>
          </p:cNvPr>
          <p:cNvSpPr/>
          <p:nvPr/>
        </p:nvSpPr>
        <p:spPr>
          <a:xfrm>
            <a:off x="1" y="6429396"/>
            <a:ext cx="714348" cy="428604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алее 47">
            <a:hlinkClick r:id="" action="ppaction://hlinkshowjump?jump=nextslide" highlightClick="1"/>
          </p:cNvPr>
          <p:cNvSpPr/>
          <p:nvPr/>
        </p:nvSpPr>
        <p:spPr>
          <a:xfrm>
            <a:off x="8429653" y="6429396"/>
            <a:ext cx="714348" cy="428604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l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kun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ed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n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3" grpId="0" animBg="1"/>
      <p:bldP spid="14" grpId="0" animBg="1"/>
      <p:bldP spid="22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571604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85984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3143249"/>
            <a:ext cx="571504" cy="571504"/>
          </a:xfrm>
          <a:prstGeom prst="rect">
            <a:avLst/>
          </a:prstGeom>
          <a:blipFill dpi="0" rotWithShape="1">
            <a:blip r:embed="rId10" cstate="print">
              <a:alphaModFix amt="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29455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43835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15075" y="3143249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14547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167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85787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00431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929191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214811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43835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929455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15075" y="5715017"/>
            <a:ext cx="571504" cy="571504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000628" y="3143249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643835" y="3143249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214547" y="5715017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214811" y="5715017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929455" y="5715017"/>
            <a:ext cx="57150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85786" y="428605"/>
            <a:ext cx="750099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 место звука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слове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prd001u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285861"/>
            <a:ext cx="1500199" cy="167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prd001i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929067"/>
            <a:ext cx="114343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4397346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7" y="4286257"/>
            <a:ext cx="2071703" cy="119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Группа 43"/>
          <p:cNvGrpSpPr/>
          <p:nvPr/>
        </p:nvGrpSpPr>
        <p:grpSpPr>
          <a:xfrm>
            <a:off x="3714745" y="1285861"/>
            <a:ext cx="1785951" cy="1550605"/>
            <a:chOff x="3714744" y="1285860"/>
            <a:chExt cx="1785950" cy="1550605"/>
          </a:xfrm>
        </p:grpSpPr>
        <p:pic>
          <p:nvPicPr>
            <p:cNvPr id="1030" name="Picture 6" descr="prd0016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14744" y="1643050"/>
              <a:ext cx="928694" cy="1193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6" descr="prd0016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1285860"/>
              <a:ext cx="928694" cy="1193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1" name="Picture 7" descr="E:\рисунки\Мои рисунки\usi_2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09" y="4572009"/>
            <a:ext cx="2214579" cy="877475"/>
          </a:xfrm>
          <a:prstGeom prst="rect">
            <a:avLst/>
          </a:prstGeom>
          <a:noFill/>
        </p:spPr>
      </p:pic>
      <p:pic>
        <p:nvPicPr>
          <p:cNvPr id="1032" name="Picture 8" descr="prd001q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1" y="1428736"/>
            <a:ext cx="1571636" cy="155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Управляющая кнопка: домой 44">
            <a:hlinkClick r:id="rId17" action="ppaction://hlinksldjump" highlightClick="1"/>
          </p:cNvPr>
          <p:cNvSpPr/>
          <p:nvPr/>
        </p:nvSpPr>
        <p:spPr>
          <a:xfrm>
            <a:off x="0" y="0"/>
            <a:ext cx="500035" cy="57148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>
            <a:hlinkClick r:id="" action="ppaction://hlinkshowjump?jump=endshow"/>
          </p:cNvPr>
          <p:cNvSpPr/>
          <p:nvPr/>
        </p:nvSpPr>
        <p:spPr>
          <a:xfrm>
            <a:off x="8786810" y="0"/>
            <a:ext cx="357191" cy="14287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Управляющая кнопка: назад 46">
            <a:hlinkClick r:id="" action="ppaction://hlinkshowjump?jump=previousslide" highlightClick="1"/>
          </p:cNvPr>
          <p:cNvSpPr/>
          <p:nvPr/>
        </p:nvSpPr>
        <p:spPr>
          <a:xfrm>
            <a:off x="1" y="6429396"/>
            <a:ext cx="714348" cy="428604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алее 47">
            <a:hlinkClick r:id="" action="ppaction://hlinkshowjump?jump=nextslide" highlightClick="1"/>
          </p:cNvPr>
          <p:cNvSpPr/>
          <p:nvPr/>
        </p:nvSpPr>
        <p:spPr>
          <a:xfrm>
            <a:off x="8429653" y="6429396"/>
            <a:ext cx="714348" cy="428604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ha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nt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a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uvsh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3" grpId="0" animBg="1"/>
      <p:bldP spid="14" grpId="0" animBg="1"/>
      <p:bldP spid="22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7" y="1214423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2"/>
              </a:rPr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omel.ucoz.ru/index/prezentacii/045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http://www.creato.ru/media/adnews2/images/%c6%c6/03_2008/usi_2.jpg</a:t>
            </a:r>
            <a:r>
              <a:rPr lang="ru-RU" dirty="0" smtClean="0"/>
              <a:t> (усы)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Картинки из игры «</a:t>
            </a:r>
            <a:r>
              <a:rPr lang="ru-RU" dirty="0" err="1" smtClean="0"/>
              <a:t>Гарфилд</a:t>
            </a:r>
            <a:r>
              <a:rPr lang="ru-RU" dirty="0" smtClean="0"/>
              <a:t> – малышам» (кубики, стул, утка, ухо, банан, ласты, лиса, кит, индюк, пальто, ведро, нос, шары, зонты, часы, кувшин)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Источник заимствования остальных картинок неизвестен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Скругленный прямоугольник 2">
            <a:hlinkClick r:id="" action="ppaction://hlinkshowjump?jump=endshow"/>
          </p:cNvPr>
          <p:cNvSpPr/>
          <p:nvPr/>
        </p:nvSpPr>
        <p:spPr>
          <a:xfrm>
            <a:off x="8786810" y="0"/>
            <a:ext cx="357191" cy="14287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00043"/>
            <a:ext cx="7929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материалы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276</TotalTime>
  <Words>183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Georgia</vt:lpstr>
      <vt:lpstr>Trebuchet MS</vt:lpstr>
      <vt:lpstr>Воздушный поток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word2</cp:lastModifiedBy>
  <cp:revision>124</cp:revision>
  <dcterms:modified xsi:type="dcterms:W3CDTF">2020-04-13T19:29:29Z</dcterms:modified>
</cp:coreProperties>
</file>