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5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D09B-DA1A-4D15-B639-1C27BF92EBB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965F-6FF6-4B6D-92E1-7AF1094AD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D09B-DA1A-4D15-B639-1C27BF92EBB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965F-6FF6-4B6D-92E1-7AF1094AD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D09B-DA1A-4D15-B639-1C27BF92EBB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965F-6FF6-4B6D-92E1-7AF1094AD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D09B-DA1A-4D15-B639-1C27BF92EBB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965F-6FF6-4B6D-92E1-7AF1094AD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D09B-DA1A-4D15-B639-1C27BF92EBB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965F-6FF6-4B6D-92E1-7AF1094AD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D09B-DA1A-4D15-B639-1C27BF92EBB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965F-6FF6-4B6D-92E1-7AF1094AD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D09B-DA1A-4D15-B639-1C27BF92EBB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965F-6FF6-4B6D-92E1-7AF1094AD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D09B-DA1A-4D15-B639-1C27BF92EBB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965F-6FF6-4B6D-92E1-7AF1094AD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D09B-DA1A-4D15-B639-1C27BF92EBB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965F-6FF6-4B6D-92E1-7AF1094AD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D09B-DA1A-4D15-B639-1C27BF92EBB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965F-6FF6-4B6D-92E1-7AF1094AD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D09B-DA1A-4D15-B639-1C27BF92EBB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965F-6FF6-4B6D-92E1-7AF1094AD83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209D09B-DA1A-4D15-B639-1C27BF92EBB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06965F-6FF6-4B6D-92E1-7AF1094AD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6.xml"/><Relationship Id="rId7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30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5309/19411616.fa/0_8303e_fae3f05d_XL" TargetMode="External"/><Relationship Id="rId13" Type="http://schemas.openxmlformats.org/officeDocument/2006/relationships/hyperlink" Target="http://www.planetaskazok.ru/images/stories/dragunsky/deniskini_rasskazy/img_35.jpg" TargetMode="External"/><Relationship Id="rId18" Type="http://schemas.openxmlformats.org/officeDocument/2006/relationships/hyperlink" Target="http://s49.radikal.ru/i124/0810/ac/0585533715db.png" TargetMode="External"/><Relationship Id="rId3" Type="http://schemas.openxmlformats.org/officeDocument/2006/relationships/hyperlink" Target="http://www.goodclipart.ru/data/multiki/CARTOONS10/ac/CZ2620.png" TargetMode="External"/><Relationship Id="rId21" Type="http://schemas.openxmlformats.org/officeDocument/2006/relationships/hyperlink" Target="http://www.coollady.ru/pic/0001/018/CL-18.jpg" TargetMode="External"/><Relationship Id="rId7" Type="http://schemas.openxmlformats.org/officeDocument/2006/relationships/hyperlink" Target="http://skill.ru/images/2005/05/04/36542.jpg" TargetMode="External"/><Relationship Id="rId12" Type="http://schemas.openxmlformats.org/officeDocument/2006/relationships/hyperlink" Target="http://cs10985.vkontakte.ru/u790139/-14/x_0c29851c.jpg" TargetMode="External"/><Relationship Id="rId17" Type="http://schemas.openxmlformats.org/officeDocument/2006/relationships/hyperlink" Target="http://www.swimtoshore.com/wp-content/uploads/2012/05/boy-swim.jpg" TargetMode="External"/><Relationship Id="rId2" Type="http://schemas.openxmlformats.org/officeDocument/2006/relationships/hyperlink" Target="https://omel.ucoz.ru/index/prezentacii/045" TargetMode="External"/><Relationship Id="rId16" Type="http://schemas.openxmlformats.org/officeDocument/2006/relationships/hyperlink" Target="http://www.trentelmanschilderwerken.nl/jongens/8.gif" TargetMode="External"/><Relationship Id="rId20" Type="http://schemas.openxmlformats.org/officeDocument/2006/relationships/hyperlink" Target="http://dogs-dog.ru/sites/default/files/barer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martpoodlepublishing.com/blog/wp-content/uploads/2010/01/reading-child.png" TargetMode="External"/><Relationship Id="rId11" Type="http://schemas.openxmlformats.org/officeDocument/2006/relationships/hyperlink" Target="http://www.kostyor.ru/archives/9-11/images9-11/rasum.jpg" TargetMode="External"/><Relationship Id="rId5" Type="http://schemas.openxmlformats.org/officeDocument/2006/relationships/hyperlink" Target="http://zerniatko.files.wordpress.com/2011/11/imagescawze1us.jpg?w=477" TargetMode="External"/><Relationship Id="rId15" Type="http://schemas.openxmlformats.org/officeDocument/2006/relationships/hyperlink" Target="http://www.whitepapercompany.com/blog/wp-content/uploads/2009/03/comic.jpg" TargetMode="External"/><Relationship Id="rId10" Type="http://schemas.openxmlformats.org/officeDocument/2006/relationships/hyperlink" Target="http://www.clker.com/cliparts/5/b/0/e/11970984271150339963SteveLambert_Michelle_Kempner_Reading.svg.hi.png" TargetMode="External"/><Relationship Id="rId19" Type="http://schemas.openxmlformats.org/officeDocument/2006/relationships/hyperlink" Target="http://mlmblog.typepad.com/.a/6a00d8341c84cd53ef011572119853970b-320wi" TargetMode="External"/><Relationship Id="rId4" Type="http://schemas.openxmlformats.org/officeDocument/2006/relationships/hyperlink" Target="http://i044.radikal.ru/0803/c8/b357e59a18c2.png" TargetMode="External"/><Relationship Id="rId9" Type="http://schemas.openxmlformats.org/officeDocument/2006/relationships/hyperlink" Target="http://cdn.sheknows.com/articles/woman-with-to-do-list-at-home.jpg" TargetMode="External"/><Relationship Id="rId14" Type="http://schemas.openxmlformats.org/officeDocument/2006/relationships/hyperlink" Target="http://www.vp.k12.mo.us/es/teacher/SLowe/boywithbook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214422"/>
            <a:ext cx="64294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что делает? (1)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760" y="3071810"/>
            <a:ext cx="75953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фразы из двух слов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9582" y="428604"/>
            <a:ext cx="331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мама? – Мама шьет.</a:t>
            </a:r>
            <a:endParaRPr lang="ru-RU" dirty="0"/>
          </a:p>
        </p:txBody>
      </p:sp>
      <p:pic>
        <p:nvPicPr>
          <p:cNvPr id="22530" name="Picture 2" descr="D:\рисунки\сюжетные картинки\одежда и обувь\шить\C21-16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142984"/>
            <a:ext cx="6072230" cy="53718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1463" y="428604"/>
            <a:ext cx="3390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мама? – Мама варит.</a:t>
            </a:r>
            <a:endParaRPr lang="ru-RU" dirty="0"/>
          </a:p>
        </p:txBody>
      </p:sp>
      <p:pic>
        <p:nvPicPr>
          <p:cNvPr id="23555" name="Picture 3" descr="D:\рисунки\сюжетные картинки\кухня\365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785794"/>
            <a:ext cx="4071966" cy="5968738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9530" y="428604"/>
            <a:ext cx="347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мама? – Мама гладит.</a:t>
            </a:r>
            <a:endParaRPr lang="ru-RU" dirty="0"/>
          </a:p>
        </p:txBody>
      </p:sp>
      <p:pic>
        <p:nvPicPr>
          <p:cNvPr id="24579" name="Picture 3" descr="D:\рисунки\сюжетные картинки\одежда и обувь\0_8303e_fae3f05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928670"/>
            <a:ext cx="3005121" cy="5715040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455" y="428604"/>
            <a:ext cx="345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мама? – Мама пишет.</a:t>
            </a:r>
            <a:endParaRPr lang="ru-RU" dirty="0"/>
          </a:p>
        </p:txBody>
      </p:sp>
      <p:pic>
        <p:nvPicPr>
          <p:cNvPr id="26626" name="Picture 2" descr="http://cdn.sheknows.com/articles/woman-with-to-do-list-at-h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857232"/>
            <a:ext cx="3857652" cy="5775457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1035" y="428604"/>
            <a:ext cx="347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мама? – Мама читает.</a:t>
            </a:r>
            <a:endParaRPr lang="ru-RU" dirty="0"/>
          </a:p>
        </p:txBody>
      </p:sp>
      <p:pic>
        <p:nvPicPr>
          <p:cNvPr id="25602" name="Picture 2" descr="http://www.clker.com/cliparts/5/b/0/e/11970984271150339963SteveLambert_Michelle_Kempner_Reading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857232"/>
            <a:ext cx="2628900" cy="5600701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9635" y="428604"/>
            <a:ext cx="3894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бабушка? – Бабушка шьет.</a:t>
            </a:r>
            <a:endParaRPr lang="ru-RU" dirty="0"/>
          </a:p>
        </p:txBody>
      </p:sp>
      <p:pic>
        <p:nvPicPr>
          <p:cNvPr id="3074" name="Picture 2" descr="http://www.kostyor.ru/archives/9-11/images9-11/ras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142984"/>
            <a:ext cx="3486174" cy="4980249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4934" y="428604"/>
            <a:ext cx="404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бабушка? – Бабушка  вяжет.</a:t>
            </a:r>
            <a:endParaRPr lang="ru-RU" dirty="0"/>
          </a:p>
        </p:txBody>
      </p:sp>
      <p:pic>
        <p:nvPicPr>
          <p:cNvPr id="2052" name="Picture 4" descr="http://cs10985.vkontakte.ru/u790139/-14/x_0c29851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500174"/>
            <a:ext cx="3786214" cy="4699557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8954" y="428604"/>
            <a:ext cx="371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бабушка? – Бабушка ест.</a:t>
            </a:r>
            <a:endParaRPr lang="ru-RU" dirty="0"/>
          </a:p>
        </p:txBody>
      </p:sp>
      <p:pic>
        <p:nvPicPr>
          <p:cNvPr id="1025" name="Picture 1" descr="D:\рисунки\сюжетные картинки\кухня\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14422"/>
            <a:ext cx="3929090" cy="4615118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096" y="428604"/>
            <a:ext cx="4053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мальчик? – Мальчик пишет.</a:t>
            </a:r>
            <a:endParaRPr lang="ru-RU" dirty="0"/>
          </a:p>
        </p:txBody>
      </p:sp>
      <p:pic>
        <p:nvPicPr>
          <p:cNvPr id="3" name="Picture 4" descr="&amp;mcy;&amp;acy;&amp;lcy;&amp;softcy;&amp;chcy;&amp;icy;&amp;kcy; &amp;Dcy;&amp;iecy;&amp;ncy;&amp;icy;&amp;scy;&amp;kcy;&amp;acy; &amp;dcy;&amp;iecy;&amp;lcy;&amp;acy;&amp;iecy;&amp;tcy; &amp;ucy;&amp;rcy;&amp;ocy;&amp;kcy;&amp;icy; &amp;pcy;&amp;icy;&amp;shcy;&amp;iecy;&amp;tcy; &amp;vcy; &amp;tcy;&amp;iecy;&amp;tcy;&amp;rcy;&amp;acy;&amp;d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5973446" cy="4214842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9677" y="428604"/>
            <a:ext cx="407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мальчик? – Мальчик читает.</a:t>
            </a:r>
            <a:endParaRPr lang="ru-RU" dirty="0"/>
          </a:p>
        </p:txBody>
      </p:sp>
      <p:pic>
        <p:nvPicPr>
          <p:cNvPr id="4098" name="Picture 2" descr="http://www.vp.k12.mo.us/es/teacher/SLowe/boywithbook.gif"/>
          <p:cNvPicPr>
            <a:picLocks noChangeAspect="1" noChangeArrowheads="1"/>
          </p:cNvPicPr>
          <p:nvPr/>
        </p:nvPicPr>
        <p:blipFill>
          <a:blip r:embed="rId2" cstate="print"/>
          <a:srcRect l="20238"/>
          <a:stretch>
            <a:fillRect/>
          </a:stretch>
        </p:blipFill>
        <p:spPr bwMode="auto">
          <a:xfrm>
            <a:off x="2285984" y="1071546"/>
            <a:ext cx="4786346" cy="5304272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1714480" y="1428736"/>
            <a:ext cx="2143140" cy="785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делает папа?</a:t>
            </a:r>
            <a:endParaRPr lang="ru-RU" dirty="0"/>
          </a:p>
        </p:txBody>
      </p:sp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1643042" y="2857496"/>
            <a:ext cx="2143140" cy="785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делает девочка?</a:t>
            </a:r>
            <a:endParaRPr lang="ru-RU" dirty="0"/>
          </a:p>
        </p:txBody>
      </p:sp>
      <p:sp>
        <p:nvSpPr>
          <p:cNvPr id="4" name="Скругленный прямоугольник 3">
            <a:hlinkClick r:id="rId4" action="ppaction://hlinksldjump"/>
          </p:cNvPr>
          <p:cNvSpPr/>
          <p:nvPr/>
        </p:nvSpPr>
        <p:spPr>
          <a:xfrm>
            <a:off x="1643042" y="4286256"/>
            <a:ext cx="2143140" cy="785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делает мама?</a:t>
            </a:r>
            <a:endParaRPr lang="ru-RU" dirty="0"/>
          </a:p>
        </p:txBody>
      </p:sp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3428992" y="5572140"/>
            <a:ext cx="2143140" cy="785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делает кошка?</a:t>
            </a:r>
            <a:endParaRPr lang="ru-RU" dirty="0"/>
          </a:p>
        </p:txBody>
      </p:sp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5286380" y="4286256"/>
            <a:ext cx="2143140" cy="785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делает собака?</a:t>
            </a:r>
            <a:endParaRPr lang="ru-RU" dirty="0"/>
          </a:p>
        </p:txBody>
      </p:sp>
      <p:sp>
        <p:nvSpPr>
          <p:cNvPr id="7" name="Скругленный прямоугольник 6">
            <a:hlinkClick r:id="rId7" action="ppaction://hlinksldjump"/>
          </p:cNvPr>
          <p:cNvSpPr/>
          <p:nvPr/>
        </p:nvSpPr>
        <p:spPr>
          <a:xfrm>
            <a:off x="5286380" y="2857496"/>
            <a:ext cx="2143140" cy="785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делает мальчик?</a:t>
            </a:r>
            <a:endParaRPr lang="ru-RU" dirty="0"/>
          </a:p>
        </p:txBody>
      </p:sp>
      <p:sp>
        <p:nvSpPr>
          <p:cNvPr id="8" name="Скругленный прямоугольник 7">
            <a:hlinkClick r:id="rId8" action="ppaction://hlinksldjump"/>
          </p:cNvPr>
          <p:cNvSpPr/>
          <p:nvPr/>
        </p:nvSpPr>
        <p:spPr>
          <a:xfrm>
            <a:off x="5286380" y="1428736"/>
            <a:ext cx="2143140" cy="785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делает бабушка?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357166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 algn="ctr"/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2000" dirty="0" smtClean="0"/>
              <a:t>: научить детей отвечать на вопросы, поставленные к несложным сюжетным картинкам: «Кто это? Что он (она) делает?»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649" y="428604"/>
            <a:ext cx="408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мальчик? – Мальчик рисует.</a:t>
            </a:r>
            <a:endParaRPr lang="ru-RU" dirty="0"/>
          </a:p>
        </p:txBody>
      </p:sp>
      <p:pic>
        <p:nvPicPr>
          <p:cNvPr id="3076" name="Picture 4" descr="http://www.whitepapercompany.com/blog/wp-content/uploads/2009/03/comi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071546"/>
            <a:ext cx="4714908" cy="5051689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4552" y="428604"/>
            <a:ext cx="4044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мальчик? </a:t>
            </a:r>
            <a:r>
              <a:rPr lang="ru-RU" smtClean="0"/>
              <a:t>– Мальчик бежит.</a:t>
            </a:r>
            <a:endParaRPr lang="ru-RU" dirty="0"/>
          </a:p>
        </p:txBody>
      </p:sp>
      <p:pic>
        <p:nvPicPr>
          <p:cNvPr id="2050" name="Picture 2" descr="http://www.trentelmanschilderwerken.nl/jongens/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285860"/>
            <a:ext cx="3929090" cy="4622461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014" y="428604"/>
            <a:ext cx="414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мальчик? – Мальчик плывет.</a:t>
            </a:r>
            <a:endParaRPr lang="ru-RU" dirty="0"/>
          </a:p>
        </p:txBody>
      </p:sp>
      <p:pic>
        <p:nvPicPr>
          <p:cNvPr id="1030" name="Picture 6" descr="http://www.swimtoshore.com/wp-content/uploads/2012/05/boy-swi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500174"/>
            <a:ext cx="6000792" cy="4234564"/>
          </a:xfrm>
          <a:prstGeom prst="rect">
            <a:avLst/>
          </a:prstGeom>
          <a:noFill/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5941" y="428604"/>
            <a:ext cx="352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собака? – Собака спит.</a:t>
            </a:r>
            <a:endParaRPr lang="ru-RU" dirty="0"/>
          </a:p>
        </p:txBody>
      </p:sp>
      <p:pic>
        <p:nvPicPr>
          <p:cNvPr id="35844" name="Picture 4" descr="D:\рисунки\картинки\животные\дом.животн\СОБАКА\CC76AD09.png"/>
          <p:cNvPicPr>
            <a:picLocks noChangeAspect="1" noChangeArrowheads="1"/>
          </p:cNvPicPr>
          <p:nvPr/>
        </p:nvPicPr>
        <p:blipFill>
          <a:blip r:embed="rId2" cstate="print"/>
          <a:srcRect l="3244" t="25199" r="18903"/>
          <a:stretch>
            <a:fillRect/>
          </a:stretch>
        </p:blipFill>
        <p:spPr bwMode="auto">
          <a:xfrm>
            <a:off x="928662" y="1571612"/>
            <a:ext cx="6858048" cy="4453145"/>
          </a:xfrm>
          <a:prstGeom prst="rect">
            <a:avLst/>
          </a:prstGeom>
          <a:noFill/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418" y="428604"/>
            <a:ext cx="365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собака? – Собака сидит.</a:t>
            </a:r>
            <a:endParaRPr lang="ru-RU" dirty="0"/>
          </a:p>
        </p:txBody>
      </p:sp>
      <p:pic>
        <p:nvPicPr>
          <p:cNvPr id="36867" name="Picture 3" descr="D:\рисунки\картинки\животные\дом.животн\СОБАКА\СОБсАК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08" b="31846"/>
          <a:stretch>
            <a:fillRect/>
          </a:stretch>
        </p:blipFill>
        <p:spPr bwMode="auto">
          <a:xfrm>
            <a:off x="1785918" y="1357298"/>
            <a:ext cx="5341710" cy="4648210"/>
          </a:xfrm>
          <a:prstGeom prst="rect">
            <a:avLst/>
          </a:prstGeom>
          <a:noFill/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1080" y="428604"/>
            <a:ext cx="369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собака? – Собака лежит.</a:t>
            </a:r>
            <a:endParaRPr lang="ru-RU" dirty="0"/>
          </a:p>
        </p:txBody>
      </p:sp>
      <p:pic>
        <p:nvPicPr>
          <p:cNvPr id="37890" name="Picture 2" descr="D:\рисунки\картинки\животные\дом.животн\СОБАКА\C14-03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1285860"/>
            <a:ext cx="5653103" cy="520680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7875" y="428604"/>
            <a:ext cx="369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собака? – Собака бежит.</a:t>
            </a:r>
            <a:endParaRPr lang="ru-RU" dirty="0"/>
          </a:p>
        </p:txBody>
      </p:sp>
      <p:pic>
        <p:nvPicPr>
          <p:cNvPr id="38914" name="Picture 2" descr="D:\рисунки\картинки\животные\дом.животн\СОБАКА\43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928670"/>
            <a:ext cx="7215238" cy="5411429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6391" y="428604"/>
            <a:ext cx="35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собака? – Собака лает.</a:t>
            </a:r>
            <a:endParaRPr lang="ru-RU" dirty="0"/>
          </a:p>
        </p:txBody>
      </p:sp>
      <p:pic>
        <p:nvPicPr>
          <p:cNvPr id="40962" name="Picture 2" descr="http://s49.radikal.ru/i124/0810/ac/0585533715d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142984"/>
            <a:ext cx="4857784" cy="5236548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0660" y="428604"/>
            <a:ext cx="3712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собака? – Собака кусает.</a:t>
            </a:r>
            <a:endParaRPr lang="ru-RU" dirty="0"/>
          </a:p>
        </p:txBody>
      </p:sp>
      <p:pic>
        <p:nvPicPr>
          <p:cNvPr id="39938" name="Picture 2" descr="http://mlmblog.typepad.com/.a/6a00d8341c84cd53ef011572119853970b-32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00174"/>
            <a:ext cx="5630812" cy="4029552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7242" y="428604"/>
            <a:ext cx="387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собака? – Собака прыгает.</a:t>
            </a:r>
            <a:endParaRPr lang="ru-RU" dirty="0"/>
          </a:p>
        </p:txBody>
      </p:sp>
      <p:pic>
        <p:nvPicPr>
          <p:cNvPr id="41986" name="Picture 2" descr="http://dogs-dog.ru/sites/default/files/bar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071546"/>
            <a:ext cx="4643470" cy="4975146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исунки\Мои рисунки\Новая папка (30)\CZ26ч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000108"/>
            <a:ext cx="3486150" cy="54768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428604"/>
            <a:ext cx="312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папа? – Папа идет.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рисунки\картинки\животные\дом.животн\КОТ\13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714488"/>
            <a:ext cx="5715040" cy="42862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8015" y="428604"/>
            <a:ext cx="341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кошка? – Кошка идет.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9332" y="428604"/>
            <a:ext cx="3395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кошка? – Кошка спит.</a:t>
            </a:r>
            <a:endParaRPr lang="ru-RU" dirty="0"/>
          </a:p>
        </p:txBody>
      </p:sp>
      <p:pic>
        <p:nvPicPr>
          <p:cNvPr id="46083" name="Picture 3" descr="D:\рисунки\картинки\животные\дом.животн\КОТ\0_713c7_bfa9d96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2808" y="428604"/>
            <a:ext cx="3528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кошка? – Кошка сидит.</a:t>
            </a:r>
            <a:endParaRPr lang="ru-RU" dirty="0"/>
          </a:p>
        </p:txBody>
      </p:sp>
      <p:pic>
        <p:nvPicPr>
          <p:cNvPr id="45057" name="Picture 1" descr="D:\рисунки\картинки\животные\дом.животн\КОТ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00108"/>
            <a:ext cx="6357982" cy="5321500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4929" y="428604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кошка? – Кошка стоит.</a:t>
            </a:r>
            <a:endParaRPr lang="ru-RU" dirty="0"/>
          </a:p>
        </p:txBody>
      </p:sp>
      <p:pic>
        <p:nvPicPr>
          <p:cNvPr id="44033" name="Picture 1" descr="D:\рисунки\картинки\животные\дом.животн\КОТ\00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33" t="15278" r="26042" b="13889"/>
          <a:stretch>
            <a:fillRect/>
          </a:stretch>
        </p:blipFill>
        <p:spPr bwMode="auto">
          <a:xfrm>
            <a:off x="2357422" y="1643050"/>
            <a:ext cx="4643470" cy="4643470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00108"/>
            <a:ext cx="864399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Жукова Н.С. и др. Логопедия. Преодоление общего недоразвития речи у дошкольников: Кн. для логопеда / Н.С. Жукова, Е.М. </a:t>
            </a:r>
            <a:r>
              <a:rPr lang="ru-RU" sz="1400" dirty="0" err="1" smtClean="0"/>
              <a:t>Мастюкова</a:t>
            </a:r>
            <a:r>
              <a:rPr lang="ru-RU" sz="1400" dirty="0" smtClean="0"/>
              <a:t>, Т.Б. Филичева. –– Екатеринбург: АРД ЛТД, 1998. – 320с. 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rebuchet MS"/>
                <a:hlinkClick r:id="rId2"/>
              </a:rPr>
              <a:t>https://</a:t>
            </a:r>
            <a:r>
              <a:rPr lang="en-US" sz="1600" dirty="0" smtClean="0">
                <a:solidFill>
                  <a:prstClr val="black"/>
                </a:solidFill>
                <a:latin typeface="Trebuchet MS"/>
                <a:hlinkClick r:id="rId2"/>
              </a:rPr>
              <a:t>omel.ucoz.ru/index/prezentacii/045</a:t>
            </a:r>
            <a:endParaRPr lang="ru-RU" sz="1600" dirty="0" smtClean="0">
              <a:hlinkClick r:id="rId3"/>
            </a:endParaRPr>
          </a:p>
          <a:p>
            <a:r>
              <a:rPr lang="en-US" sz="1400" dirty="0" smtClean="0">
                <a:hlinkClick r:id="rId3"/>
              </a:rPr>
              <a:t>http://www.goodclipart.ru/data/multiki/CARTOONS10/ac/CZ2620.png</a:t>
            </a:r>
            <a:r>
              <a:rPr lang="ru-RU" sz="1400" dirty="0" smtClean="0"/>
              <a:t> (папа идет)</a:t>
            </a:r>
          </a:p>
          <a:p>
            <a:r>
              <a:rPr lang="en-US" sz="1400" dirty="0" smtClean="0">
                <a:hlinkClick r:id="rId4"/>
              </a:rPr>
              <a:t>http://i044.radikal.ru/0803/c8/b357e59a18c2.png</a:t>
            </a:r>
            <a:r>
              <a:rPr lang="ru-RU" sz="1400" dirty="0" smtClean="0"/>
              <a:t> (папа сидит)</a:t>
            </a:r>
          </a:p>
          <a:p>
            <a:r>
              <a:rPr lang="en-US" sz="1400" dirty="0" smtClean="0">
                <a:hlinkClick r:id="rId5"/>
              </a:rPr>
              <a:t>http://zerniatko.files.wordpress.com/2011/11/imagescawze1us.jpg?w=477</a:t>
            </a:r>
            <a:r>
              <a:rPr lang="ru-RU" sz="1400" dirty="0" smtClean="0"/>
              <a:t> (девочка прыгает)</a:t>
            </a:r>
          </a:p>
          <a:p>
            <a:r>
              <a:rPr lang="en-US" sz="1400" dirty="0" smtClean="0">
                <a:hlinkClick r:id="rId6"/>
              </a:rPr>
              <a:t>http://www.smartpoodlepublishing.com/blog/wp-content/uploads/2010/01/reading-child.png</a:t>
            </a:r>
            <a:r>
              <a:rPr lang="ru-RU" sz="1400" dirty="0" smtClean="0"/>
              <a:t> (девочка читает)</a:t>
            </a:r>
          </a:p>
          <a:p>
            <a:r>
              <a:rPr lang="en-US" sz="1400" dirty="0" smtClean="0">
                <a:hlinkClick r:id="rId7"/>
              </a:rPr>
              <a:t>http://skill.ru/images/2005/05/04/36542.jpg</a:t>
            </a:r>
            <a:r>
              <a:rPr lang="ru-RU" sz="1400" dirty="0" smtClean="0"/>
              <a:t> (мама готовит)</a:t>
            </a:r>
          </a:p>
          <a:p>
            <a:r>
              <a:rPr lang="en-US" sz="1400" dirty="0" smtClean="0">
                <a:hlinkClick r:id="rId8"/>
              </a:rPr>
              <a:t>http://img-fotki.yandex.ru/get/5309/19411616.fa/0_8303e_fae3f05d_XL</a:t>
            </a:r>
            <a:r>
              <a:rPr lang="ru-RU" sz="1400" dirty="0" smtClean="0"/>
              <a:t> (мама гладит)</a:t>
            </a:r>
          </a:p>
          <a:p>
            <a:r>
              <a:rPr lang="en-US" sz="1400" dirty="0" smtClean="0">
                <a:hlinkClick r:id="rId9"/>
              </a:rPr>
              <a:t>http://cdn.sheknows.com/articles/woman-with-to-do-list-at-home.jpg</a:t>
            </a:r>
            <a:r>
              <a:rPr lang="ru-RU" sz="1400" dirty="0" smtClean="0"/>
              <a:t> (мама пишет)</a:t>
            </a:r>
          </a:p>
          <a:p>
            <a:r>
              <a:rPr lang="en-US" sz="1400" dirty="0" smtClean="0">
                <a:hlinkClick r:id="rId10"/>
              </a:rPr>
              <a:t>http://www.clker.com/cliparts/5/b/0/e/11970984271150339963SteveLambert_Michelle_Kempner_Reading.svg.hi.png</a:t>
            </a:r>
            <a:r>
              <a:rPr lang="ru-RU" sz="1400" dirty="0" smtClean="0"/>
              <a:t> (мама читает)</a:t>
            </a:r>
          </a:p>
          <a:p>
            <a:r>
              <a:rPr lang="en-US" sz="1400" dirty="0" smtClean="0">
                <a:hlinkClick r:id="rId11"/>
              </a:rPr>
              <a:t>http://www.kostyor.ru/archives/9-11/images9-11/rasum.jpg</a:t>
            </a:r>
            <a:r>
              <a:rPr lang="ru-RU" sz="1400" dirty="0" smtClean="0"/>
              <a:t> (бабушка шьет)</a:t>
            </a:r>
          </a:p>
          <a:p>
            <a:r>
              <a:rPr lang="en-US" sz="1400" dirty="0" smtClean="0">
                <a:hlinkClick r:id="rId12"/>
              </a:rPr>
              <a:t>http://cs10985.vkontakte.ru/u790139/-14/x_0c29851c.jpg</a:t>
            </a:r>
            <a:r>
              <a:rPr lang="ru-RU" sz="1400" dirty="0" smtClean="0"/>
              <a:t> (бабушка вяжет)</a:t>
            </a:r>
          </a:p>
          <a:p>
            <a:r>
              <a:rPr lang="en-US" sz="1400" dirty="0" smtClean="0">
                <a:hlinkClick r:id="rId13"/>
              </a:rPr>
              <a:t>http://www.planetaskazok.ru/images/stories/dragunsky/deniskini_rasskazy/img_35.jpg</a:t>
            </a:r>
            <a:r>
              <a:rPr lang="ru-RU" sz="1400" dirty="0" smtClean="0"/>
              <a:t> (мальчик пишет)</a:t>
            </a:r>
          </a:p>
          <a:p>
            <a:r>
              <a:rPr lang="en-US" sz="1400" dirty="0" smtClean="0">
                <a:hlinkClick r:id="rId14"/>
              </a:rPr>
              <a:t>http://www.vp.k12.mo.us/es/teacher/SLowe/boywithbook.gif</a:t>
            </a:r>
            <a:r>
              <a:rPr lang="ru-RU" sz="1400" dirty="0" smtClean="0"/>
              <a:t> (мальчик читает)</a:t>
            </a:r>
          </a:p>
          <a:p>
            <a:r>
              <a:rPr lang="en-US" sz="1400" dirty="0" smtClean="0">
                <a:hlinkClick r:id="rId15"/>
              </a:rPr>
              <a:t>http://www.whitepapercompany.com/blog/wp-content/uploads/2009/03/comic.jpg</a:t>
            </a:r>
            <a:r>
              <a:rPr lang="ru-RU" sz="1400" dirty="0" smtClean="0"/>
              <a:t> (мальчик рисует)</a:t>
            </a:r>
          </a:p>
          <a:p>
            <a:r>
              <a:rPr lang="en-US" sz="1400" dirty="0" smtClean="0">
                <a:hlinkClick r:id="rId16"/>
              </a:rPr>
              <a:t>http://www.trentelmanschilderwerken.nl/jongens/8.gif</a:t>
            </a:r>
            <a:r>
              <a:rPr lang="ru-RU" sz="1400" dirty="0" smtClean="0"/>
              <a:t> (мальчик бежит)</a:t>
            </a:r>
          </a:p>
          <a:p>
            <a:r>
              <a:rPr lang="en-US" sz="1400" dirty="0" smtClean="0">
                <a:hlinkClick r:id="rId17"/>
              </a:rPr>
              <a:t>http://www.swimtoshore.com/wp-content/uploads/2012/05/boy-swim.jpg</a:t>
            </a:r>
            <a:r>
              <a:rPr lang="ru-RU" sz="1400" dirty="0" smtClean="0"/>
              <a:t> (мальчик плывет)</a:t>
            </a:r>
          </a:p>
          <a:p>
            <a:r>
              <a:rPr lang="en-US" sz="1400" dirty="0" smtClean="0">
                <a:hlinkClick r:id="rId18"/>
              </a:rPr>
              <a:t>http://s49.radikal.ru/i124/0810/ac/0585533715db.png</a:t>
            </a:r>
            <a:r>
              <a:rPr lang="ru-RU" sz="1400" dirty="0" smtClean="0"/>
              <a:t> (собака лает)</a:t>
            </a:r>
          </a:p>
          <a:p>
            <a:r>
              <a:rPr lang="en-US" sz="1400" dirty="0" smtClean="0">
                <a:hlinkClick r:id="rId19"/>
              </a:rPr>
              <a:t>http://mlmblog.typepad.com/.a/6a00d8341c84cd53ef011572119853970b-320wi</a:t>
            </a:r>
            <a:r>
              <a:rPr lang="ru-RU" sz="1400" dirty="0" smtClean="0"/>
              <a:t> (собака кусает)</a:t>
            </a:r>
          </a:p>
          <a:p>
            <a:r>
              <a:rPr lang="en-US" sz="1400" dirty="0" smtClean="0">
                <a:hlinkClick r:id="rId20"/>
              </a:rPr>
              <a:t>http://dogs-</a:t>
            </a:r>
            <a:r>
              <a:rPr lang="en-US" sz="1400" dirty="0" err="1" smtClean="0">
                <a:hlinkClick r:id="rId20"/>
              </a:rPr>
              <a:t>dog.ru/sites/default/files/barer.gif</a:t>
            </a:r>
            <a:r>
              <a:rPr lang="ru-RU" sz="1400" dirty="0" smtClean="0"/>
              <a:t> (собака прыгает)</a:t>
            </a:r>
          </a:p>
          <a:p>
            <a:r>
              <a:rPr lang="en-US" sz="1400" dirty="0" smtClean="0">
                <a:hlinkClick r:id="rId21"/>
              </a:rPr>
              <a:t>http://www.coollady.ru/pic/0001/018/CL-18.jpg</a:t>
            </a:r>
            <a:r>
              <a:rPr lang="ru-RU" sz="1400" dirty="0" smtClean="0"/>
              <a:t> (кошка спит)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285728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материалы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044.radikal.ru/0803/c8/b357e59a18c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85860"/>
            <a:ext cx="5359986" cy="4581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428604"/>
            <a:ext cx="3240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папа? – Папа сидит.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исунки\картинки\люди\дядя\9C153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071546"/>
            <a:ext cx="2084817" cy="53017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428604"/>
            <a:ext cx="3196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папа? – Папа стоит.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1843" y="428604"/>
            <a:ext cx="393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девочка? – Девочка шьет.</a:t>
            </a:r>
            <a:endParaRPr lang="ru-RU" dirty="0"/>
          </a:p>
        </p:txBody>
      </p:sp>
      <p:pic>
        <p:nvPicPr>
          <p:cNvPr id="1026" name="Picture 2" descr="D:\рисунки\сюжетные картинки\одежда и обувь\шить\2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285860"/>
            <a:ext cx="6643734" cy="4982801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0147" y="428604"/>
            <a:ext cx="413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девочка? – Девочка прыгает.</a:t>
            </a:r>
            <a:endParaRPr lang="ru-RU" dirty="0"/>
          </a:p>
        </p:txBody>
      </p:sp>
      <p:pic>
        <p:nvPicPr>
          <p:cNvPr id="4098" name="Picture 2" descr="http://zerniatko.files.wordpress.com/2011/11/imagescawze1us.jpg?w=47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1500174"/>
            <a:ext cx="2786082" cy="4686417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4685" y="428604"/>
            <a:ext cx="4004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девочка? – Девочка плачет.</a:t>
            </a:r>
            <a:endParaRPr lang="ru-RU" dirty="0"/>
          </a:p>
        </p:txBody>
      </p:sp>
      <p:pic>
        <p:nvPicPr>
          <p:cNvPr id="3075" name="Picture 3" descr="D:\рисунки\сюжетные картинки\плакать, кричать\0f2813fbc0c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857232"/>
            <a:ext cx="3929090" cy="5482451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5904" y="428604"/>
            <a:ext cx="398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девочка? – Девочка читает.</a:t>
            </a:r>
            <a:endParaRPr lang="ru-RU" dirty="0"/>
          </a:p>
        </p:txBody>
      </p:sp>
      <p:pic>
        <p:nvPicPr>
          <p:cNvPr id="2050" name="Picture 2" descr="http://www.smartpoodlepublishing.com/blog/wp-content/uploads/2010/01/reading-chi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000108"/>
            <a:ext cx="4286280" cy="5350461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286520"/>
            <a:ext cx="642910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202</TotalTime>
  <Words>498</Words>
  <Application>Microsoft Office PowerPoint</Application>
  <PresentationFormat>On-screen Show (4:3)</PresentationFormat>
  <Paragraphs>64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Courier New</vt:lpstr>
      <vt:lpstr>Trebuchet MS</vt:lpstr>
      <vt:lpstr>Verdana</vt:lpstr>
      <vt:lpstr>Wingdings 2</vt:lpstr>
      <vt:lpstr>Spring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DreamLair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word</cp:lastModifiedBy>
  <cp:revision>104</cp:revision>
  <dcterms:created xsi:type="dcterms:W3CDTF">2012-08-06T18:16:33Z</dcterms:created>
  <dcterms:modified xsi:type="dcterms:W3CDTF">2020-04-14T18:59:10Z</dcterms:modified>
</cp:coreProperties>
</file>