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clipartof.com/thumbnails/76757-Royalty-Free-RF-Clipart-Illustration-Of-A-Happy-Blond-Caucasian-Girl-Running.jpg" TargetMode="External"/><Relationship Id="rId13" Type="http://schemas.openxmlformats.org/officeDocument/2006/relationships/hyperlink" Target="http://tapisarevskaya.rusedu.net/gallery/1415/poem.jpg" TargetMode="External"/><Relationship Id="rId3" Type="http://schemas.openxmlformats.org/officeDocument/2006/relationships/hyperlink" Target="http://www.trentelmanschilderwerken.nl/jongens/8.gif" TargetMode="External"/><Relationship Id="rId7" Type="http://schemas.openxmlformats.org/officeDocument/2006/relationships/hyperlink" Target="http://images.clipartof.com/thumbnails/76755-Royalty-Free-RF-Clipart-Illustration-Of-A-Happy-African-American-Girl-Running.jpg" TargetMode="External"/><Relationship Id="rId12" Type="http://schemas.openxmlformats.org/officeDocument/2006/relationships/hyperlink" Target="http://savepic.net/1107166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ktiv.dviger.com/public/gallery/community/373/e61c93b1f9e155b9bbb47bb5d1dcbf4d.png" TargetMode="External"/><Relationship Id="rId11" Type="http://schemas.openxmlformats.org/officeDocument/2006/relationships/hyperlink" Target="http://img-fotki.yandex.ru/get/4417/19411616.119/0_85c0c_5fd0b245_XL" TargetMode="External"/><Relationship Id="rId5" Type="http://schemas.openxmlformats.org/officeDocument/2006/relationships/hyperlink" Target="http://img-fotki.yandex.ru/get/6205/19411616.1d3/0_97f34_d5161bcf_XL" TargetMode="External"/><Relationship Id="rId15" Type="http://schemas.openxmlformats.org/officeDocument/2006/relationships/hyperlink" Target="http://www.goodclipart.ru/data/multiki/CARTOONS10/ac/CZ2620.png" TargetMode="External"/><Relationship Id="rId10" Type="http://schemas.openxmlformats.org/officeDocument/2006/relationships/hyperlink" Target="http://img-fotki.yandex.ru/get/4613/19411616.133/0_88610_5aaf72d8_XL" TargetMode="External"/><Relationship Id="rId4" Type="http://schemas.openxmlformats.org/officeDocument/2006/relationships/hyperlink" Target="http://illustrators.ru/illustrations/371830_original.jpg?1318319250" TargetMode="External"/><Relationship Id="rId9" Type="http://schemas.openxmlformats.org/officeDocument/2006/relationships/hyperlink" Target="http://images.clipartof.com/thumbnails/76756-Royalty-Free-RF-Clipart-Illustration-Of-A-Happy-Dirty-Blond-Caucasian-Girl-Running.jpg" TargetMode="External"/><Relationship Id="rId14" Type="http://schemas.openxmlformats.org/officeDocument/2006/relationships/hyperlink" Target="http://900igr.net/datai/chtenie/CHto-delaet-3.files/0017-019-Devochka-pojot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1214422"/>
            <a:ext cx="64294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что делает? (4)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9200" y="3071810"/>
            <a:ext cx="6529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фразы из двух слов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0" y="0"/>
            <a:ext cx="500034" cy="428604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20034" y="428604"/>
            <a:ext cx="3290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Девочка стоит. – Девочки стоят.</a:t>
            </a:r>
            <a:endParaRPr lang="ru-RU" dirty="0"/>
          </a:p>
        </p:txBody>
      </p:sp>
      <p:pic>
        <p:nvPicPr>
          <p:cNvPr id="8195" name="Picture 3" descr="D:\рисунки\картинки\люди\девочки\Девосчка.png"/>
          <p:cNvPicPr>
            <a:picLocks noChangeAspect="1" noChangeArrowheads="1"/>
          </p:cNvPicPr>
          <p:nvPr/>
        </p:nvPicPr>
        <p:blipFill>
          <a:blip r:embed="rId3" cstate="print"/>
          <a:srcRect l="26190" t="6349" r="30159" b="4365"/>
          <a:stretch>
            <a:fillRect/>
          </a:stretch>
        </p:blipFill>
        <p:spPr bwMode="auto">
          <a:xfrm>
            <a:off x="571472" y="1285860"/>
            <a:ext cx="2143140" cy="4383695"/>
          </a:xfrm>
          <a:prstGeom prst="rect">
            <a:avLst/>
          </a:prstGeom>
          <a:noFill/>
        </p:spPr>
      </p:pic>
      <p:pic>
        <p:nvPicPr>
          <p:cNvPr id="8196" name="Picture 4" descr="D:\рисунки\картинки\люди\девочки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6917" y="1428736"/>
            <a:ext cx="5014057" cy="4219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0" y="0"/>
            <a:ext cx="500034" cy="428604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08837" y="428604"/>
            <a:ext cx="311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Девочка спит. – Девочки спят.</a:t>
            </a:r>
            <a:endParaRPr lang="ru-RU" dirty="0"/>
          </a:p>
        </p:txBody>
      </p:sp>
      <p:pic>
        <p:nvPicPr>
          <p:cNvPr id="6146" name="Picture 2" descr="D:\рисунки\сюжетные картинки\спать\0_85c0c_5fd0b245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00240"/>
            <a:ext cx="2438400" cy="2249487"/>
          </a:xfrm>
          <a:prstGeom prst="rect">
            <a:avLst/>
          </a:prstGeom>
          <a:noFill/>
        </p:spPr>
      </p:pic>
      <p:pic>
        <p:nvPicPr>
          <p:cNvPr id="6148" name="Picture 4" descr="D:\рисунки\сюжетные картинки\спать\110716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428736"/>
            <a:ext cx="2666537" cy="2662236"/>
          </a:xfrm>
          <a:prstGeom prst="rect">
            <a:avLst/>
          </a:prstGeom>
          <a:noFill/>
        </p:spPr>
      </p:pic>
      <p:pic>
        <p:nvPicPr>
          <p:cNvPr id="8" name="Picture 1" descr="D:\рисунки\сюжетные картинки\спать\0_88610_5aaf72d8_XL.png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572132" y="3643314"/>
            <a:ext cx="2981960" cy="2166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0" y="0"/>
            <a:ext cx="500034" cy="428604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62030" y="428604"/>
            <a:ext cx="3206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Девочка поёт. – Девочки поют.</a:t>
            </a:r>
            <a:endParaRPr lang="ru-RU" dirty="0"/>
          </a:p>
        </p:txBody>
      </p:sp>
      <p:pic>
        <p:nvPicPr>
          <p:cNvPr id="9218" name="Picture 2" descr="D:\рисунки\сюжетные картинки\музыка\петь\Копия (2) 7516946.png"/>
          <p:cNvPicPr>
            <a:picLocks noChangeAspect="1" noChangeArrowheads="1"/>
          </p:cNvPicPr>
          <p:nvPr/>
        </p:nvPicPr>
        <p:blipFill>
          <a:blip r:embed="rId3" cstate="print"/>
          <a:srcRect l="16367" t="8841" r="7959" b="16844"/>
          <a:stretch>
            <a:fillRect/>
          </a:stretch>
        </p:blipFill>
        <p:spPr bwMode="auto">
          <a:xfrm>
            <a:off x="4357686" y="1928802"/>
            <a:ext cx="2472853" cy="3571900"/>
          </a:xfrm>
          <a:prstGeom prst="rect">
            <a:avLst/>
          </a:prstGeom>
          <a:noFill/>
        </p:spPr>
      </p:pic>
      <p:pic>
        <p:nvPicPr>
          <p:cNvPr id="5121" name="Picture 1" descr="D:\рисунки\сюжетные картинки\музыка\петь\poe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0" r="24999"/>
          <a:stretch>
            <a:fillRect/>
          </a:stretch>
        </p:blipFill>
        <p:spPr bwMode="auto">
          <a:xfrm>
            <a:off x="6072198" y="1643050"/>
            <a:ext cx="2428892" cy="4237038"/>
          </a:xfrm>
          <a:prstGeom prst="rect">
            <a:avLst/>
          </a:prstGeom>
          <a:noFill/>
        </p:spPr>
      </p:pic>
      <p:pic>
        <p:nvPicPr>
          <p:cNvPr id="5122" name="Picture 2" descr="D:\рисунки\сюжетные картинки\музыка\петь\Новая папка (20)\0017-053-Devochka-pojo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428736"/>
            <a:ext cx="2428892" cy="438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0" y="0"/>
            <a:ext cx="500034" cy="428604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714356"/>
            <a:ext cx="828680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rgbClr val="0070C0"/>
                </a:solidFill>
              </a:rPr>
              <a:t>https://</a:t>
            </a:r>
            <a:r>
              <a:rPr lang="en-US" sz="1400" u="sng" dirty="0" smtClean="0">
                <a:solidFill>
                  <a:srgbClr val="0070C0"/>
                </a:solidFill>
              </a:rPr>
              <a:t>omel.ucoz.ru/load/rabota_s_negovorjashhimi_detmi/</a:t>
            </a:r>
            <a:endParaRPr lang="ru-RU" sz="1400" u="sng" dirty="0" smtClean="0">
              <a:solidFill>
                <a:srgbClr val="0070C0"/>
              </a:solidFill>
              <a:hlinkClick r:id="rId3"/>
            </a:endParaRPr>
          </a:p>
          <a:p>
            <a:r>
              <a:rPr lang="ru-RU" sz="1400" dirty="0" smtClean="0">
                <a:hlinkClick r:id="rId3"/>
              </a:rPr>
              <a:t>http://www.trentelmanschilderwerken.nl/jongens/8.gif</a:t>
            </a:r>
            <a:r>
              <a:rPr lang="ru-RU" sz="1400" dirty="0" smtClean="0"/>
              <a:t>  (мальчик бежит)</a:t>
            </a:r>
          </a:p>
          <a:p>
            <a:r>
              <a:rPr lang="en-US" sz="1400" dirty="0" smtClean="0">
                <a:hlinkClick r:id="rId4"/>
              </a:rPr>
              <a:t>http://illustrators.ru/illustrations/371830_original.jpg?1318319250</a:t>
            </a:r>
            <a:r>
              <a:rPr lang="ru-RU" sz="1400" dirty="0" smtClean="0"/>
              <a:t> (мальчики идут)</a:t>
            </a:r>
          </a:p>
          <a:p>
            <a:r>
              <a:rPr lang="en-US" sz="1400" dirty="0" smtClean="0">
                <a:hlinkClick r:id="rId5"/>
              </a:rPr>
              <a:t>http://img-fotki.yandex.ru/get/6205/19411616.1d3/0_97f34_d5161bcf_XL</a:t>
            </a:r>
            <a:r>
              <a:rPr lang="ru-RU" sz="1400" dirty="0" smtClean="0"/>
              <a:t> (мальчики бегут)</a:t>
            </a:r>
          </a:p>
          <a:p>
            <a:r>
              <a:rPr lang="en-US" sz="1400" dirty="0" smtClean="0">
                <a:hlinkClick r:id="rId6"/>
              </a:rPr>
              <a:t>http://aktiv.dviger.com/public/gallery/community/373/e61c93b1f9e155b9bbb47bb5d1dcbf4d.png</a:t>
            </a:r>
            <a:r>
              <a:rPr lang="ru-RU" sz="1400" dirty="0" smtClean="0"/>
              <a:t> (мальчик поет)</a:t>
            </a:r>
          </a:p>
          <a:p>
            <a:r>
              <a:rPr lang="en-US" sz="1400" dirty="0" smtClean="0">
                <a:hlinkClick r:id="rId7"/>
              </a:rPr>
              <a:t>http://images.clipartof.com/thumbnails/76755-Royalty-Free-RF-Clipart-Illustration-Of-A-Happy-African-American-Girl-Running.jpg</a:t>
            </a:r>
            <a:r>
              <a:rPr lang="ru-RU" sz="1400" dirty="0" smtClean="0"/>
              <a:t> (девочка бежит)</a:t>
            </a:r>
          </a:p>
          <a:p>
            <a:r>
              <a:rPr lang="en-US" sz="1400" dirty="0" smtClean="0">
                <a:hlinkClick r:id="rId8"/>
              </a:rPr>
              <a:t>http://images.clipartof.com/thumbnails/76757-Royalty-Free-RF-Clipart-Illustration-Of-A-Happy-Blond-Caucasian-Girl-Running.jpg</a:t>
            </a:r>
            <a:r>
              <a:rPr lang="ru-RU" sz="1400" dirty="0" smtClean="0"/>
              <a:t> (девочка бежит)</a:t>
            </a:r>
          </a:p>
          <a:p>
            <a:r>
              <a:rPr lang="en-US" sz="1400" dirty="0" smtClean="0">
                <a:hlinkClick r:id="rId9"/>
              </a:rPr>
              <a:t>http://images.clipartof.com/thumbnails/76756-Royalty-Free-RF-Clipart-Illustration-Of-A-Happy-Dirty-Blond-Caucasian-Girl-Running.jpg</a:t>
            </a:r>
            <a:r>
              <a:rPr lang="ru-RU" sz="1400" dirty="0" smtClean="0"/>
              <a:t> (девочка бежит)</a:t>
            </a:r>
          </a:p>
          <a:p>
            <a:r>
              <a:rPr lang="en-US" sz="1400" dirty="0" smtClean="0">
                <a:hlinkClick r:id="rId10"/>
              </a:rPr>
              <a:t>http://img-fotki.yandex.ru/get/4613/19411616.133/0_88610_5aaf72d8_XL</a:t>
            </a:r>
            <a:r>
              <a:rPr lang="ru-RU" sz="1400" dirty="0" smtClean="0"/>
              <a:t> (девочка спит)</a:t>
            </a:r>
          </a:p>
          <a:p>
            <a:r>
              <a:rPr lang="en-US" sz="1400" dirty="0" smtClean="0">
                <a:hlinkClick r:id="rId11"/>
              </a:rPr>
              <a:t>http://img-fotki.yandex.ru/get/4417/19411616.119/0_85c0c_5fd0b245_XL</a:t>
            </a:r>
            <a:r>
              <a:rPr lang="ru-RU" sz="1400" dirty="0" smtClean="0"/>
              <a:t> (девочка спит)</a:t>
            </a:r>
          </a:p>
          <a:p>
            <a:r>
              <a:rPr lang="en-US" sz="1400" dirty="0" smtClean="0">
                <a:hlinkClick r:id="rId12"/>
              </a:rPr>
              <a:t>http://savepic.net/1107166.jpg</a:t>
            </a:r>
            <a:r>
              <a:rPr lang="ru-RU" sz="1400" dirty="0" smtClean="0"/>
              <a:t> (девочка спит)</a:t>
            </a:r>
          </a:p>
          <a:p>
            <a:r>
              <a:rPr lang="en-US" sz="1400" dirty="0" smtClean="0">
                <a:hlinkClick r:id="rId13"/>
              </a:rPr>
              <a:t>http://tapisarevskaya.rusedu.net/gallery/1415/poem.jpg</a:t>
            </a:r>
            <a:r>
              <a:rPr lang="ru-RU" sz="1400" dirty="0" smtClean="0"/>
              <a:t> (девочка поет)</a:t>
            </a:r>
          </a:p>
          <a:p>
            <a:r>
              <a:rPr lang="ru-RU" sz="1400" dirty="0" smtClean="0">
                <a:hlinkClick r:id="rId14"/>
              </a:rPr>
              <a:t>http://900igr.net/datai/chtenie/CHto-delaet-3.files/0017-019-Devochka-pojot.png</a:t>
            </a:r>
            <a:r>
              <a:rPr lang="ru-RU" sz="1400" dirty="0" smtClean="0"/>
              <a:t> (девочка поет)</a:t>
            </a:r>
          </a:p>
          <a:p>
            <a:r>
              <a:rPr lang="ru-RU" sz="1400" dirty="0" smtClean="0"/>
              <a:t>Жукова Н.С. и др. Логопедия. Преодоление общего недоразвития речи у дошкольников: Кн. для логопеда / Н.С. Жукова, Е.М. </a:t>
            </a:r>
            <a:r>
              <a:rPr lang="ru-RU" sz="1400" dirty="0" err="1" smtClean="0"/>
              <a:t>Мастюкова</a:t>
            </a:r>
            <a:r>
              <a:rPr lang="ru-RU" sz="1400" dirty="0" smtClean="0"/>
              <a:t>, Т.Б. Филичева. –– Екатеринбург: АРД ЛТД, 1998. – 320с. </a:t>
            </a:r>
            <a:endParaRPr lang="ru-RU" sz="1400" dirty="0" smtClean="0">
              <a:hlinkClick r:id="rId15"/>
            </a:endParaRPr>
          </a:p>
          <a:p>
            <a:endParaRPr lang="ru-RU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71472" y="14285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Использованные материалы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28604"/>
            <a:ext cx="764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 algn="just"/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предложить детям назвать и сравнить пары сюжетных картинок, на которых одно и то же действие совершается одним или несколькими лицами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928662" y="2071678"/>
            <a:ext cx="5072098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Что делает мальчик? – </a:t>
            </a:r>
          </a:p>
          <a:p>
            <a:pPr algn="ctr"/>
            <a:r>
              <a:rPr lang="ru-RU" sz="2800" dirty="0" smtClean="0"/>
              <a:t>Что делают мальчики?</a:t>
            </a:r>
            <a:endParaRPr lang="ru-RU" sz="2800" dirty="0"/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3214678" y="4500570"/>
            <a:ext cx="5072098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Что делает девочка? – </a:t>
            </a:r>
          </a:p>
          <a:p>
            <a:pPr algn="ctr"/>
            <a:r>
              <a:rPr lang="ru-RU" sz="2800" dirty="0" smtClean="0"/>
              <a:t>Что делают девочки?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0" y="0"/>
            <a:ext cx="500034" cy="428604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рисунки\картинки\люди\мальчики\38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22" r="23633"/>
          <a:stretch>
            <a:fillRect/>
          </a:stretch>
        </p:blipFill>
        <p:spPr bwMode="auto">
          <a:xfrm flipH="1">
            <a:off x="285720" y="1571612"/>
            <a:ext cx="2177741" cy="37166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73157" y="428604"/>
            <a:ext cx="338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Мальчик идёт. – Мальчики идут.</a:t>
            </a:r>
            <a:endParaRPr lang="ru-RU" dirty="0"/>
          </a:p>
        </p:txBody>
      </p:sp>
      <p:pic>
        <p:nvPicPr>
          <p:cNvPr id="3" name="Picture 2" descr="D:\рисунки\Мои рисунки\371830_origina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29058" y="1571612"/>
            <a:ext cx="4721171" cy="3651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0" y="0"/>
            <a:ext cx="500034" cy="428604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762583" y="428604"/>
            <a:ext cx="360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Мальчик бежит. – Мальчики бегут.</a:t>
            </a:r>
            <a:endParaRPr lang="ru-RU" dirty="0"/>
          </a:p>
        </p:txBody>
      </p:sp>
      <p:pic>
        <p:nvPicPr>
          <p:cNvPr id="2051" name="Picture 3" descr="D:\рисунки\сюжетные картинки\бежать\Новая папка (19)\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4348" y="2428868"/>
            <a:ext cx="2145509" cy="2524128"/>
          </a:xfrm>
          <a:prstGeom prst="rect">
            <a:avLst/>
          </a:prstGeom>
          <a:noFill/>
        </p:spPr>
      </p:pic>
      <p:pic>
        <p:nvPicPr>
          <p:cNvPr id="2050" name="Picture 2" descr="D:\рисунки\сюжетные картинки\бежать\0_97f34_d5161bcf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143372" y="928670"/>
            <a:ext cx="4425323" cy="534799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0" y="0"/>
            <a:ext cx="500034" cy="428604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09935" y="428604"/>
            <a:ext cx="3510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Мальчик стоит. – Мальчики стоят.</a:t>
            </a:r>
            <a:endParaRPr lang="ru-RU" dirty="0"/>
          </a:p>
        </p:txBody>
      </p:sp>
      <p:pic>
        <p:nvPicPr>
          <p:cNvPr id="3074" name="Picture 2" descr="D:\рисунки\картинки\люди\мальчики\Мальчик.png"/>
          <p:cNvPicPr>
            <a:picLocks noChangeAspect="1" noChangeArrowheads="1"/>
          </p:cNvPicPr>
          <p:nvPr/>
        </p:nvPicPr>
        <p:blipFill>
          <a:blip r:embed="rId3" cstate="print"/>
          <a:srcRect l="28174" t="14285" r="32143"/>
          <a:stretch>
            <a:fillRect/>
          </a:stretch>
        </p:blipFill>
        <p:spPr bwMode="auto">
          <a:xfrm>
            <a:off x="4857752" y="1785926"/>
            <a:ext cx="1792566" cy="3871927"/>
          </a:xfrm>
          <a:prstGeom prst="rect">
            <a:avLst/>
          </a:prstGeom>
          <a:noFill/>
        </p:spPr>
      </p:pic>
      <p:pic>
        <p:nvPicPr>
          <p:cNvPr id="4" name="Picture 2" descr="D:\рисунки\картинки\люди\3.png"/>
          <p:cNvPicPr>
            <a:picLocks noChangeAspect="1" noChangeArrowheads="1"/>
          </p:cNvPicPr>
          <p:nvPr/>
        </p:nvPicPr>
        <p:blipFill>
          <a:blip r:embed="rId4" cstate="print"/>
          <a:srcRect l="57031" r="17187"/>
          <a:stretch>
            <a:fillRect/>
          </a:stretch>
        </p:blipFill>
        <p:spPr bwMode="auto">
          <a:xfrm>
            <a:off x="6572264" y="1000108"/>
            <a:ext cx="1714512" cy="4987636"/>
          </a:xfrm>
          <a:prstGeom prst="rect">
            <a:avLst/>
          </a:prstGeom>
          <a:noFill/>
        </p:spPr>
      </p:pic>
      <p:pic>
        <p:nvPicPr>
          <p:cNvPr id="3076" name="Picture 4" descr="D:\рисунки\картинки\люди\мальчики\11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492" r="32422"/>
          <a:stretch>
            <a:fillRect/>
          </a:stretch>
        </p:blipFill>
        <p:spPr bwMode="auto">
          <a:xfrm>
            <a:off x="428596" y="1500174"/>
            <a:ext cx="2143140" cy="4220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0" y="0"/>
            <a:ext cx="500034" cy="428604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98742" y="428604"/>
            <a:ext cx="333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Мальчик спит. – Мальчики спят.</a:t>
            </a:r>
            <a:endParaRPr lang="ru-RU" dirty="0"/>
          </a:p>
        </p:txBody>
      </p:sp>
      <p:pic>
        <p:nvPicPr>
          <p:cNvPr id="1027" name="Picture 3" descr="D:\рисунки\сюжетные картинки\спать\Копияа 5.png"/>
          <p:cNvPicPr>
            <a:picLocks noChangeAspect="1" noChangeArrowheads="1"/>
          </p:cNvPicPr>
          <p:nvPr/>
        </p:nvPicPr>
        <p:blipFill>
          <a:blip r:embed="rId3" cstate="print"/>
          <a:srcRect t="15887" b="8649"/>
          <a:stretch>
            <a:fillRect/>
          </a:stretch>
        </p:blipFill>
        <p:spPr bwMode="auto">
          <a:xfrm>
            <a:off x="357158" y="3000372"/>
            <a:ext cx="2751889" cy="1643074"/>
          </a:xfrm>
          <a:prstGeom prst="rect">
            <a:avLst/>
          </a:prstGeom>
          <a:noFill/>
        </p:spPr>
      </p:pic>
      <p:pic>
        <p:nvPicPr>
          <p:cNvPr id="1028" name="Picture 4" descr="D:\рисунки\сюжетные картинки\спать\sleep_13_29_2719_aehnoqxy34.png"/>
          <p:cNvPicPr>
            <a:picLocks noChangeAspect="1" noChangeArrowheads="1"/>
          </p:cNvPicPr>
          <p:nvPr/>
        </p:nvPicPr>
        <p:blipFill>
          <a:blip r:embed="rId4" cstate="print"/>
          <a:srcRect t="19630" b="21855"/>
          <a:stretch>
            <a:fillRect/>
          </a:stretch>
        </p:blipFill>
        <p:spPr bwMode="auto">
          <a:xfrm flipH="1">
            <a:off x="4714876" y="2000240"/>
            <a:ext cx="3296292" cy="1928826"/>
          </a:xfrm>
          <a:prstGeom prst="rect">
            <a:avLst/>
          </a:prstGeom>
          <a:noFill/>
        </p:spPr>
      </p:pic>
      <p:pic>
        <p:nvPicPr>
          <p:cNvPr id="8" name="Picture 2" descr="D:\рисунки\сюжетные картинки\спать\2к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4677" y="3214686"/>
            <a:ext cx="2530661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0" y="0"/>
            <a:ext cx="500034" cy="428604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1936" y="428604"/>
            <a:ext cx="342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Мальчик поёт. – Мальчики поют.</a:t>
            </a:r>
            <a:endParaRPr lang="ru-RU" dirty="0"/>
          </a:p>
        </p:txBody>
      </p:sp>
      <p:pic>
        <p:nvPicPr>
          <p:cNvPr id="5122" name="Picture 2" descr="D:\рисунки\сюжетные картинки\музыка\петь\ar1229716747262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1571612"/>
            <a:ext cx="4119538" cy="3887815"/>
          </a:xfrm>
          <a:prstGeom prst="rect">
            <a:avLst/>
          </a:prstGeom>
          <a:noFill/>
        </p:spPr>
      </p:pic>
      <p:pic>
        <p:nvPicPr>
          <p:cNvPr id="2050" name="Picture 2" descr="D:\рисунки\Мои рисунки\Новая папка (32)\e61c93b1f9e155b9bbb47bb5d1dcbf4d.p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643050"/>
            <a:ext cx="3552501" cy="3690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0" y="0"/>
            <a:ext cx="500034" cy="428604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83261" y="428604"/>
            <a:ext cx="316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Девочка идёт. – Девочки идут.</a:t>
            </a:r>
            <a:endParaRPr lang="ru-RU" dirty="0"/>
          </a:p>
        </p:txBody>
      </p:sp>
      <p:pic>
        <p:nvPicPr>
          <p:cNvPr id="6146" name="Picture 2" descr="D:\рисунки\картинки\люди\девочки\04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33" r="20703"/>
          <a:stretch>
            <a:fillRect/>
          </a:stretch>
        </p:blipFill>
        <p:spPr bwMode="auto">
          <a:xfrm flipH="1">
            <a:off x="4143372" y="1928802"/>
            <a:ext cx="2631482" cy="3545550"/>
          </a:xfrm>
          <a:prstGeom prst="rect">
            <a:avLst/>
          </a:prstGeom>
          <a:noFill/>
        </p:spPr>
      </p:pic>
      <p:pic>
        <p:nvPicPr>
          <p:cNvPr id="3074" name="Picture 2" descr="D:\рисунки\картинки\люди\00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14844" r="11914" b="10937"/>
          <a:stretch>
            <a:fillRect/>
          </a:stretch>
        </p:blipFill>
        <p:spPr bwMode="auto">
          <a:xfrm>
            <a:off x="6357950" y="1928802"/>
            <a:ext cx="2357454" cy="3445510"/>
          </a:xfrm>
          <a:prstGeom prst="rect">
            <a:avLst/>
          </a:prstGeom>
          <a:noFill/>
        </p:spPr>
      </p:pic>
      <p:pic>
        <p:nvPicPr>
          <p:cNvPr id="3076" name="Picture 4" descr="D:\рисунки\сюжетные картинки\идти\школьница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357298"/>
            <a:ext cx="2549595" cy="4529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0" y="0"/>
            <a:ext cx="500034" cy="428604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72680" y="428604"/>
            <a:ext cx="3385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Девочка бежит. – Девочки бегут.</a:t>
            </a:r>
            <a:endParaRPr lang="ru-RU" dirty="0"/>
          </a:p>
        </p:txBody>
      </p:sp>
      <p:pic>
        <p:nvPicPr>
          <p:cNvPr id="7170" name="Picture 2" descr="D:\рисунки\картинки\люди\девочки\E88C5C2A копи.pn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23219" t="21880" r="17841" b="17689"/>
          <a:stretch>
            <a:fillRect/>
          </a:stretch>
        </p:blipFill>
        <p:spPr bwMode="auto">
          <a:xfrm flipH="1">
            <a:off x="428596" y="1857364"/>
            <a:ext cx="3495535" cy="3071834"/>
          </a:xfrm>
          <a:prstGeom prst="rect">
            <a:avLst/>
          </a:prstGeom>
          <a:noFill/>
        </p:spPr>
      </p:pic>
      <p:pic>
        <p:nvPicPr>
          <p:cNvPr id="8196" name="Picture 4" descr="http://images.clipartof.com/thumbnails/76755-Royalty-Free-RF-Clipart-Illustration-Of-A-Happy-African-American-Girl-Runn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999"/>
          <a:stretch>
            <a:fillRect/>
          </a:stretch>
        </p:blipFill>
        <p:spPr bwMode="auto">
          <a:xfrm>
            <a:off x="7358082" y="1928802"/>
            <a:ext cx="1000132" cy="1428750"/>
          </a:xfrm>
          <a:prstGeom prst="rect">
            <a:avLst/>
          </a:prstGeom>
          <a:noFill/>
        </p:spPr>
      </p:pic>
      <p:pic>
        <p:nvPicPr>
          <p:cNvPr id="8199" name="Picture 7" descr="D:\рисунки\сюжетные картинки\бежать\76756-Royalty-Free-RF-Clipart-Illustration-Of-A-Happy-Dirty-Blond-Caucasian-Girl-Runni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709"/>
          <a:stretch>
            <a:fillRect/>
          </a:stretch>
        </p:blipFill>
        <p:spPr bwMode="auto">
          <a:xfrm>
            <a:off x="5715008" y="2714620"/>
            <a:ext cx="1206026" cy="1690686"/>
          </a:xfrm>
          <a:prstGeom prst="rect">
            <a:avLst/>
          </a:prstGeom>
          <a:noFill/>
        </p:spPr>
      </p:pic>
      <p:pic>
        <p:nvPicPr>
          <p:cNvPr id="8200" name="Picture 8" descr="D:\рисунки\сюжетные картинки\бежать\clip_art_illustration_of_a_girl_with_blonde_hair_running_0071-0907-2514-1852_SMU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3857627"/>
            <a:ext cx="1035055" cy="1479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284</TotalTime>
  <Words>257</Words>
  <Application>Microsoft Office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Courier New</vt:lpstr>
      <vt:lpstr>Trebuchet MS</vt:lpstr>
      <vt:lpstr>Verdana</vt:lpstr>
      <vt:lpstr>Wingdings 2</vt:lpstr>
      <vt:lpstr>Spring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word</cp:lastModifiedBy>
  <cp:revision>75</cp:revision>
  <dcterms:modified xsi:type="dcterms:W3CDTF">2020-04-14T18:59:10Z</dcterms:modified>
</cp:coreProperties>
</file>