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59" r:id="rId13"/>
    <p:sldId id="270" r:id="rId14"/>
    <p:sldId id="271" r:id="rId15"/>
    <p:sldId id="276" r:id="rId16"/>
    <p:sldId id="275" r:id="rId17"/>
    <p:sldId id="272" r:id="rId18"/>
    <p:sldId id="274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4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4521/19411616.116/0_8534e_6688f083_XL" TargetMode="External"/><Relationship Id="rId3" Type="http://schemas.openxmlformats.org/officeDocument/2006/relationships/hyperlink" Target="https://omel.ucoz.ru/index/prezentacii/0-45" TargetMode="External"/><Relationship Id="rId7" Type="http://schemas.openxmlformats.org/officeDocument/2006/relationships/hyperlink" Target="http://gen.su/files/ef11cd3b9e8a.pn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5311/19411616.120/0_8691e_6a23a87b_XL" TargetMode="External"/><Relationship Id="rId5" Type="http://schemas.openxmlformats.org/officeDocument/2006/relationships/hyperlink" Target="http://receptsite.com/LEGO/27598/V-R/V-V.files/18-1.JPG" TargetMode="External"/><Relationship Id="rId4" Type="http://schemas.openxmlformats.org/officeDocument/2006/relationships/hyperlink" Target="http://www.logvanov.r52.ru/data/detieti/6_2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214422"/>
            <a:ext cx="64294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что делает? (3)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9200" y="3071810"/>
            <a:ext cx="6529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фразы из двух слов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0004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05930" y="428604"/>
            <a:ext cx="491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мальчик? – Мальчик причесывается.</a:t>
            </a:r>
            <a:endParaRPr lang="ru-RU" dirty="0"/>
          </a:p>
        </p:txBody>
      </p:sp>
      <p:pic>
        <p:nvPicPr>
          <p:cNvPr id="3074" name="Picture 2" descr="D:\рисунки\сюжетные картинки\ванная\0_8691e_6a23a87b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357298"/>
            <a:ext cx="2928958" cy="4927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0004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63143" y="428604"/>
            <a:ext cx="420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девочка? – Девочка купается.</a:t>
            </a:r>
            <a:endParaRPr lang="ru-RU" dirty="0"/>
          </a:p>
        </p:txBody>
      </p:sp>
      <p:pic>
        <p:nvPicPr>
          <p:cNvPr id="4098" name="Picture 2" descr="D:\рисунки\Мои рисунки\Новая папка (32)\ef11cd3b9e8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071546"/>
            <a:ext cx="4862527" cy="532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0004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рисунки\сюжетные картинки\ванная\2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000108"/>
            <a:ext cx="3429024" cy="55301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28489" y="428604"/>
            <a:ext cx="447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девочка? – Девочка вытирается.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0004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77219" y="428604"/>
            <a:ext cx="417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девочка? – Девочка катается.</a:t>
            </a:r>
            <a:endParaRPr lang="ru-RU" dirty="0"/>
          </a:p>
        </p:txBody>
      </p:sp>
      <p:pic>
        <p:nvPicPr>
          <p:cNvPr id="9218" name="Picture 2" descr="D:\рисунки\сюжетные картинки\транспорт\велосипед\01c10bfbfade.png"/>
          <p:cNvPicPr>
            <a:picLocks noChangeAspect="1" noChangeArrowheads="1"/>
          </p:cNvPicPr>
          <p:nvPr/>
        </p:nvPicPr>
        <p:blipFill>
          <a:blip r:embed="rId3" cstate="print"/>
          <a:srcRect l="8333" t="16016" r="10069" b="17187"/>
          <a:stretch>
            <a:fillRect/>
          </a:stretch>
        </p:blipFill>
        <p:spPr bwMode="auto">
          <a:xfrm>
            <a:off x="2571736" y="1214422"/>
            <a:ext cx="4214842" cy="5111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0004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67247" y="428604"/>
            <a:ext cx="4196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девочка? – Девочка качается.</a:t>
            </a:r>
            <a:endParaRPr lang="ru-RU" dirty="0"/>
          </a:p>
        </p:txBody>
      </p:sp>
      <p:pic>
        <p:nvPicPr>
          <p:cNvPr id="10242" name="Picture 2" descr="D:\рисунки\сюжетные картинки\качели\229854-Royalty-Free-RF-Clipart-Illustration-Of-A-Coloring-Page-Outline-Of-A-Li-Sw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857232"/>
            <a:ext cx="4789952" cy="5689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0004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95275" y="428604"/>
            <a:ext cx="4340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девочка? – Девочка одевается.</a:t>
            </a:r>
            <a:endParaRPr lang="ru-RU" dirty="0"/>
          </a:p>
        </p:txBody>
      </p:sp>
      <p:pic>
        <p:nvPicPr>
          <p:cNvPr id="13314" name="Picture 2" descr="C:\Documents and Settings\Людмила\Рабочий стол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357298"/>
            <a:ext cx="4668837" cy="4510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0004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99826" y="428604"/>
            <a:ext cx="4330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девочка? – Девочка обувается.</a:t>
            </a:r>
            <a:endParaRPr lang="ru-RU" dirty="0"/>
          </a:p>
        </p:txBody>
      </p:sp>
      <p:pic>
        <p:nvPicPr>
          <p:cNvPr id="5122" name="Picture 2" descr="D:\рисунки\сюжетные картинки\одежда и обувь\0_8534e_6688f083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214422"/>
            <a:ext cx="5072098" cy="5140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0004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67701" y="428604"/>
            <a:ext cx="439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девочка? – Девочка умывается.</a:t>
            </a:r>
            <a:endParaRPr lang="ru-RU" dirty="0"/>
          </a:p>
        </p:txBody>
      </p:sp>
      <p:pic>
        <p:nvPicPr>
          <p:cNvPr id="11266" name="Picture 2" descr="C:\Documents and Settings\Людмила\Рабочий стол\Рисунок1.png"/>
          <p:cNvPicPr>
            <a:picLocks noChangeAspect="1" noChangeArrowheads="1"/>
          </p:cNvPicPr>
          <p:nvPr/>
        </p:nvPicPr>
        <p:blipFill>
          <a:blip r:embed="rId3" cstate="print"/>
          <a:srcRect t="10690"/>
          <a:stretch>
            <a:fillRect/>
          </a:stretch>
        </p:blipFill>
        <p:spPr bwMode="auto">
          <a:xfrm>
            <a:off x="2428860" y="1214422"/>
            <a:ext cx="4230687" cy="4867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0004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52162" y="428604"/>
            <a:ext cx="4826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девочка? – Девочка причесывается.</a:t>
            </a:r>
            <a:endParaRPr lang="ru-RU" dirty="0"/>
          </a:p>
        </p:txBody>
      </p:sp>
      <p:pic>
        <p:nvPicPr>
          <p:cNvPr id="12290" name="Picture 2" descr="C:\Documents and Settings\Людмила\Рабочий стол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928670"/>
            <a:ext cx="2151063" cy="5291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0004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071546"/>
            <a:ext cx="785818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  <a:hlinkClick r:id="rId3"/>
              </a:rPr>
              <a:t>https://omel.ucoz.ru/index/prezentacii/0-45</a:t>
            </a:r>
            <a:endParaRPr lang="ru-RU" sz="1400" dirty="0">
              <a:solidFill>
                <a:prstClr val="black"/>
              </a:solidFill>
            </a:endParaRPr>
          </a:p>
          <a:p>
            <a:r>
              <a:rPr lang="en-US" sz="1400" dirty="0" smtClean="0">
                <a:hlinkClick r:id="rId4"/>
              </a:rPr>
              <a:t>http://www.logvanov.r52.ru/data/detieti/6_2.jpg</a:t>
            </a:r>
            <a:r>
              <a:rPr lang="ru-RU" sz="1400" dirty="0" smtClean="0"/>
              <a:t> (мальчик качается)</a:t>
            </a:r>
          </a:p>
          <a:p>
            <a:r>
              <a:rPr lang="en-US" sz="1400" dirty="0" smtClean="0">
                <a:hlinkClick r:id="rId5"/>
              </a:rPr>
              <a:t>http://receptsite.com/LEGO/27598/V-R/V-V.files/18-1.JPG</a:t>
            </a:r>
            <a:r>
              <a:rPr lang="ru-RU" sz="1400" dirty="0" smtClean="0"/>
              <a:t> (мальчик обувается)</a:t>
            </a:r>
          </a:p>
          <a:p>
            <a:r>
              <a:rPr lang="en-US" sz="1400" dirty="0" smtClean="0">
                <a:hlinkClick r:id="rId6"/>
              </a:rPr>
              <a:t>http://img-fotki.yandex.ru/get/5311/19411616.120/0_8691e_6a23a87b_XL</a:t>
            </a:r>
            <a:r>
              <a:rPr lang="ru-RU" sz="1400" dirty="0" smtClean="0"/>
              <a:t> (мальчик причесывается)</a:t>
            </a:r>
          </a:p>
          <a:p>
            <a:r>
              <a:rPr lang="en-US" sz="1400" dirty="0" smtClean="0">
                <a:hlinkClick r:id="rId7"/>
              </a:rPr>
              <a:t>http://gen.su/files/ef11cd3b9e8a.png</a:t>
            </a:r>
            <a:r>
              <a:rPr lang="ru-RU" sz="1400" dirty="0" smtClean="0"/>
              <a:t>  (девочка купается)</a:t>
            </a:r>
          </a:p>
          <a:p>
            <a:r>
              <a:rPr lang="en-US" sz="1400" dirty="0" smtClean="0">
                <a:hlinkClick r:id="rId8"/>
              </a:rPr>
              <a:t>http://img-fotki.yandex.ru/get/4521/19411616.116/0_8534e_6688f083_XL</a:t>
            </a:r>
            <a:r>
              <a:rPr lang="ru-RU" sz="1400" dirty="0" smtClean="0"/>
              <a:t> (девочка обувается)</a:t>
            </a:r>
          </a:p>
          <a:p>
            <a:r>
              <a:rPr lang="ru-RU" sz="1400" dirty="0" smtClean="0"/>
              <a:t>Жукова Н.С. и др. Логопедия. Преодоление общего недоразвития речи у дошкольников: Кн. для логопеда / Н.С. Жукова, Е.М. </a:t>
            </a:r>
            <a:r>
              <a:rPr lang="ru-RU" sz="1400" dirty="0" err="1" smtClean="0"/>
              <a:t>Мастюкова</a:t>
            </a:r>
            <a:r>
              <a:rPr lang="ru-RU" sz="1400" dirty="0" smtClean="0"/>
              <a:t>, Т.Б. Филичева. –– Екатеринбург: АРД ЛТД, 1998. – 320с.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285728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Использованные материалы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8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 algn="just"/>
            <a:r>
              <a:rPr lang="ru-RU" b="1" i="1" u="sng" dirty="0" smtClean="0"/>
              <a:t>Цель</a:t>
            </a:r>
            <a:r>
              <a:rPr lang="ru-RU" dirty="0" smtClean="0"/>
              <a:t>: научить детей употреблять возвратную форму глаголов 3-го лица единственного числа настоящего времени.</a:t>
            </a:r>
            <a:endParaRPr lang="ru-RU" dirty="0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1000100" y="1928802"/>
            <a:ext cx="4000528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Что делает мальчик?</a:t>
            </a:r>
            <a:endParaRPr lang="ru-RU" sz="3200" dirty="0"/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4143372" y="3929066"/>
            <a:ext cx="4000528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Что делает девочка?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0004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рисунки\сюжетные картинки\ванная\мал в вчанн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071546"/>
            <a:ext cx="5286412" cy="52864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16906" y="428604"/>
            <a:ext cx="429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мальчик? – Мальчик купается.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0004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D:\рисунки\сюжетные картинки\ванная\8о.png"/>
          <p:cNvPicPr>
            <a:picLocks noChangeAspect="1" noChangeArrowheads="1"/>
          </p:cNvPicPr>
          <p:nvPr/>
        </p:nvPicPr>
        <p:blipFill>
          <a:blip r:embed="rId3" cstate="print"/>
          <a:srcRect t="15344" r="36111" b="3968"/>
          <a:stretch>
            <a:fillRect/>
          </a:stretch>
        </p:blipFill>
        <p:spPr bwMode="auto">
          <a:xfrm>
            <a:off x="3071802" y="1285860"/>
            <a:ext cx="2694737" cy="51049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2256" y="428604"/>
            <a:ext cx="4566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мальчик? – Мальчик вытирается.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0004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D:\рисунки\сюжетные картинки\транспорт\велосипед\мал на ваелик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285860"/>
            <a:ext cx="5127611" cy="51276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30984" y="428604"/>
            <a:ext cx="4268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мальчик? – Мальчик катается.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0004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21014" y="428604"/>
            <a:ext cx="428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мальчик? – Мальчик качается.</a:t>
            </a:r>
            <a:endParaRPr lang="ru-RU" dirty="0"/>
          </a:p>
        </p:txBody>
      </p:sp>
      <p:pic>
        <p:nvPicPr>
          <p:cNvPr id="1026" name="Picture 2" descr="D:\рисунки\сюжетные картинки\качели\6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928670"/>
            <a:ext cx="5643602" cy="5424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0004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49040" y="428604"/>
            <a:ext cx="443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мальчик? – Мальчик одевается.</a:t>
            </a:r>
            <a:endParaRPr lang="ru-RU" dirty="0"/>
          </a:p>
        </p:txBody>
      </p:sp>
      <p:pic>
        <p:nvPicPr>
          <p:cNvPr id="5122" name="Picture 2" descr="D:\рисунки\сюжетные картинки\одежда и обувь\28.10.pn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26815" t="7673"/>
          <a:stretch>
            <a:fillRect/>
          </a:stretch>
        </p:blipFill>
        <p:spPr bwMode="auto">
          <a:xfrm>
            <a:off x="2857488" y="1214422"/>
            <a:ext cx="2924581" cy="5157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0004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53593" y="428604"/>
            <a:ext cx="4423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мальчик? – Мальчик обувается.</a:t>
            </a:r>
            <a:endParaRPr lang="ru-RU" dirty="0"/>
          </a:p>
        </p:txBody>
      </p:sp>
      <p:pic>
        <p:nvPicPr>
          <p:cNvPr id="2051" name="Picture 3" descr="D:\рисунки\сюжетные картинки\одежда и обувь\18-1.pn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49500" t="27579" b="8520"/>
          <a:stretch>
            <a:fillRect/>
          </a:stretch>
        </p:blipFill>
        <p:spPr bwMode="auto">
          <a:xfrm>
            <a:off x="2786050" y="1357298"/>
            <a:ext cx="349364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00042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21471" y="428604"/>
            <a:ext cx="448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 делает мальчик? – Мальчик умывается.</a:t>
            </a:r>
            <a:endParaRPr lang="ru-RU" dirty="0"/>
          </a:p>
        </p:txBody>
      </p:sp>
      <p:pic>
        <p:nvPicPr>
          <p:cNvPr id="8195" name="Picture 3" descr="D:\рисунки\сюжетные картинки\ванная\умыван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214422"/>
            <a:ext cx="4738353" cy="49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107</TotalTime>
  <Words>246</Words>
  <Application>Microsoft Office PowerPoint</Application>
  <PresentationFormat>On-screen Show (4:3)</PresentationFormat>
  <Paragraphs>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Courier New</vt:lpstr>
      <vt:lpstr>Trebuchet MS</vt:lpstr>
      <vt:lpstr>Verdana</vt:lpstr>
      <vt:lpstr>Wingdings 2</vt:lpstr>
      <vt:lpstr>Spring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JonMMx 2000</cp:lastModifiedBy>
  <cp:revision>55</cp:revision>
  <dcterms:modified xsi:type="dcterms:W3CDTF">2020-04-14T18:56:39Z</dcterms:modified>
</cp:coreProperties>
</file>