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475EC-77B3-45EC-8FD1-23B673250D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209A4-5071-48C7-B278-3B1900593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0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209A4-5071-48C7-B278-3B19005933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9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tyana1972.blogspot.com/2015/03/blog-post_14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FBC3"/>
              </a:solidFill>
              <a:latin typeface="Georgia"/>
              <a:hlinkClick r:id="rId3"/>
            </a:endParaRPr>
          </a:p>
          <a:p>
            <a:pPr algn="ctr"/>
            <a:r>
              <a:rPr lang="ru-RU" sz="3600" b="1" dirty="0" smtClean="0">
                <a:solidFill>
                  <a:srgbClr val="00FBC3"/>
                </a:solidFill>
                <a:latin typeface="Georgia"/>
                <a:hlinkClick r:id="rId3"/>
              </a:rPr>
              <a:t>ВЕСНА</a:t>
            </a:r>
            <a:r>
              <a:rPr lang="ru-RU" sz="3600" b="1" dirty="0">
                <a:solidFill>
                  <a:srgbClr val="00FBC3"/>
                </a:solidFill>
                <a:latin typeface="Georgia"/>
                <a:hlinkClick r:id="rId3"/>
              </a:rPr>
              <a:t>. ПРИЗНАКИ ВЕСНЫ</a:t>
            </a:r>
            <a:endParaRPr lang="ru-RU" sz="3600" b="1" dirty="0">
              <a:solidFill>
                <a:srgbClr val="000000"/>
              </a:solidFill>
              <a:effectLst/>
              <a:latin typeface="Georgia"/>
            </a:endParaRPr>
          </a:p>
        </p:txBody>
      </p:sp>
      <p:pic>
        <p:nvPicPr>
          <p:cNvPr id="1028" name="Picture 4" descr="https://mir-animasii.ru/_ph/103/2/57635779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4377867" cy="47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originals/7e/43/50/7e435007fe212704335dc8b4b54cedf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21" y="1844824"/>
            <a:ext cx="6658373" cy="46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9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/>
              </a:rPr>
              <a:t>1. «Времена года». Закончи предложения</a:t>
            </a:r>
            <a:endParaRPr lang="ru-RU" dirty="0"/>
          </a:p>
        </p:txBody>
      </p:sp>
      <p:pic>
        <p:nvPicPr>
          <p:cNvPr id="2050" name="Picture 2" descr="https://nuschool.com.ua/textbook/world/1klas_4/1klas_4.files/image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196752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 Наступила </a:t>
            </a:r>
            <a:r>
              <a:rPr lang="ru-RU" sz="2400" dirty="0"/>
              <a:t>тёплая... </a:t>
            </a:r>
          </a:p>
          <a:p>
            <a:endParaRPr lang="ru-RU" sz="2400" dirty="0" smtClean="0"/>
          </a:p>
          <a:p>
            <a:r>
              <a:rPr lang="ru-RU" sz="2400" dirty="0" smtClean="0"/>
              <a:t>-</a:t>
            </a:r>
            <a:r>
              <a:rPr lang="ru-RU" sz="2400" dirty="0"/>
              <a:t>Б</a:t>
            </a:r>
            <a:r>
              <a:rPr lang="ru-RU" sz="2400" dirty="0" smtClean="0"/>
              <a:t>ыла </a:t>
            </a:r>
            <a:r>
              <a:rPr lang="ru-RU" sz="2400" dirty="0"/>
              <a:t>холодная...</a:t>
            </a:r>
          </a:p>
          <a:p>
            <a:endParaRPr lang="ru-RU" sz="2400" dirty="0" smtClean="0"/>
          </a:p>
          <a:p>
            <a:r>
              <a:rPr lang="ru-RU" sz="2400" dirty="0"/>
              <a:t>-</a:t>
            </a:r>
            <a:r>
              <a:rPr lang="ru-RU" sz="2400" dirty="0" smtClean="0"/>
              <a:t>После </a:t>
            </a:r>
            <a:r>
              <a:rPr lang="ru-RU" sz="2400" dirty="0"/>
              <a:t>весны  придёт жаркое...</a:t>
            </a:r>
          </a:p>
          <a:p>
            <a:endParaRPr lang="ru-RU" sz="2400" dirty="0" smtClean="0"/>
          </a:p>
          <a:p>
            <a:r>
              <a:rPr lang="ru-RU" sz="2400" dirty="0"/>
              <a:t>-</a:t>
            </a:r>
            <a:r>
              <a:rPr lang="ru-RU" sz="2400" dirty="0" smtClean="0"/>
              <a:t>А </a:t>
            </a:r>
            <a:r>
              <a:rPr lang="ru-RU" sz="2400" dirty="0"/>
              <a:t>потом наступит прохладная...</a:t>
            </a:r>
          </a:p>
          <a:p>
            <a:endParaRPr lang="ru-RU" sz="2400" dirty="0" smtClean="0"/>
          </a:p>
          <a:p>
            <a:r>
              <a:rPr lang="ru-RU" sz="2400" dirty="0"/>
              <a:t>-</a:t>
            </a:r>
            <a:r>
              <a:rPr lang="ru-RU" sz="2400" dirty="0" smtClean="0"/>
              <a:t>После </a:t>
            </a:r>
            <a:r>
              <a:rPr lang="ru-RU" sz="2400" dirty="0"/>
              <a:t>осени придёт  холодная...</a:t>
            </a:r>
          </a:p>
        </p:txBody>
      </p:sp>
    </p:spTree>
    <p:extLst>
      <p:ext uri="{BB962C8B-B14F-4D97-AF65-F5344CB8AC3E}">
        <p14:creationId xmlns:p14="http://schemas.microsoft.com/office/powerpoint/2010/main" val="3367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260648"/>
            <a:ext cx="518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/>
              </a:rPr>
              <a:t>2. «Ответь правильно»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-Весной </a:t>
            </a:r>
            <a:r>
              <a:rPr lang="ru-RU" sz="2400" dirty="0"/>
              <a:t>солнце греет или морозит</a:t>
            </a:r>
            <a:r>
              <a:rPr lang="ru-RU" sz="2400" dirty="0" smtClean="0"/>
              <a:t>?</a:t>
            </a:r>
          </a:p>
          <a:p>
            <a:endParaRPr lang="ru-RU" sz="2400" dirty="0"/>
          </a:p>
          <a:p>
            <a:r>
              <a:rPr lang="ru-RU" sz="2400" dirty="0" smtClean="0"/>
              <a:t>-Весной </a:t>
            </a:r>
            <a:r>
              <a:rPr lang="ru-RU" sz="2400" dirty="0"/>
              <a:t>снег тает или застывает</a:t>
            </a:r>
            <a:r>
              <a:rPr lang="ru-RU" sz="2400" dirty="0" smtClean="0"/>
              <a:t>?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/>
              <a:t>-</a:t>
            </a:r>
            <a:r>
              <a:rPr lang="ru-RU" sz="2400" dirty="0" smtClean="0"/>
              <a:t>Весной </a:t>
            </a:r>
            <a:r>
              <a:rPr lang="ru-RU" sz="2400" dirty="0"/>
              <a:t>ручьи текут или стоят?</a:t>
            </a:r>
          </a:p>
          <a:p>
            <a:endParaRPr lang="ru-RU" sz="2400" dirty="0" smtClean="0"/>
          </a:p>
          <a:p>
            <a:r>
              <a:rPr lang="ru-RU" sz="2400" dirty="0"/>
              <a:t>-</a:t>
            </a:r>
            <a:r>
              <a:rPr lang="ru-RU" sz="2400" dirty="0" smtClean="0"/>
              <a:t>Весной </a:t>
            </a:r>
            <a:r>
              <a:rPr lang="ru-RU" sz="2400" dirty="0"/>
              <a:t>травка зеленеет или вянет?</a:t>
            </a:r>
          </a:p>
          <a:p>
            <a:endParaRPr lang="ru-RU" sz="2400" dirty="0" smtClean="0"/>
          </a:p>
          <a:p>
            <a:r>
              <a:rPr lang="ru-RU" sz="2400" dirty="0"/>
              <a:t>-</a:t>
            </a:r>
            <a:r>
              <a:rPr lang="ru-RU" sz="2400" dirty="0" smtClean="0"/>
              <a:t>Весной </a:t>
            </a:r>
            <a:r>
              <a:rPr lang="ru-RU" sz="2400" dirty="0"/>
              <a:t>жучки просыпаются или прячутся?</a:t>
            </a:r>
          </a:p>
          <a:p>
            <a:endParaRPr lang="ru-RU" sz="2400" dirty="0" smtClean="0"/>
          </a:p>
          <a:p>
            <a:r>
              <a:rPr lang="ru-RU" sz="2400" dirty="0"/>
              <a:t>-</a:t>
            </a:r>
            <a:r>
              <a:rPr lang="ru-RU" sz="2400" dirty="0" smtClean="0"/>
              <a:t>Весной </a:t>
            </a:r>
            <a:r>
              <a:rPr lang="ru-RU" sz="2400" dirty="0"/>
              <a:t>дети катаются на самокате или </a:t>
            </a:r>
            <a:r>
              <a:rPr lang="ru-RU" sz="2400" dirty="0" err="1"/>
              <a:t>снегокате</a:t>
            </a:r>
            <a:r>
              <a:rPr lang="ru-RU" sz="2400" dirty="0"/>
              <a:t>?</a:t>
            </a:r>
          </a:p>
          <a:p>
            <a:endParaRPr lang="ru-RU" sz="2400" dirty="0" smtClean="0"/>
          </a:p>
          <a:p>
            <a:r>
              <a:rPr lang="ru-RU" sz="2400" dirty="0"/>
              <a:t>-</a:t>
            </a:r>
            <a:r>
              <a:rPr lang="ru-RU" sz="2400" dirty="0" smtClean="0"/>
              <a:t>Весной </a:t>
            </a:r>
            <a:r>
              <a:rPr lang="ru-RU" sz="2400" dirty="0"/>
              <a:t>люди носят шубы </a:t>
            </a:r>
            <a:endParaRPr lang="ru-RU" sz="2400" dirty="0" smtClean="0"/>
          </a:p>
          <a:p>
            <a:r>
              <a:rPr lang="ru-RU" sz="2400" dirty="0" smtClean="0"/>
              <a:t>или </a:t>
            </a:r>
            <a:r>
              <a:rPr lang="ru-RU" sz="2400" dirty="0"/>
              <a:t>куртки?</a:t>
            </a:r>
          </a:p>
        </p:txBody>
      </p:sp>
      <p:pic>
        <p:nvPicPr>
          <p:cNvPr id="3074" name="Picture 2" descr="https://krot.info/uploads/posts/2020-01/1579695700_1-p-belie-foni-s-solntsem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82" y="703236"/>
            <a:ext cx="79283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2rCMHsxSgtk/VR58mz7xEOI/AAAAAAAABlo/CDqsS7TzVUE/s1600/NIEV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4" b="28296"/>
          <a:stretch/>
        </p:blipFill>
        <p:spPr bwMode="auto">
          <a:xfrm>
            <a:off x="5444718" y="1628800"/>
            <a:ext cx="1271737" cy="78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abyart-dou.ru/images/phocagallery/den_vospitatelya_3/thumbs/phoca_thumb_l_4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12149" r="3651" b="16415"/>
          <a:stretch/>
        </p:blipFill>
        <p:spPr bwMode="auto">
          <a:xfrm>
            <a:off x="7223316" y="2276872"/>
            <a:ext cx="1445620" cy="8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clipartmax.com/png/full/56-564231_grass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61" y="2947317"/>
            <a:ext cx="1944216" cy="9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g2.freepng.ru/20180224/itq/kisspng-insect-royalty-free-cartoon-clip-art-cartoon-insects-5a920d8d974d65.908397021519521165619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14472" b="24371"/>
          <a:stretch/>
        </p:blipFill>
        <p:spPr bwMode="auto">
          <a:xfrm>
            <a:off x="7243377" y="3839617"/>
            <a:ext cx="1606560" cy="7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t3.depositphotos.com/1001009/13607/v/950/depositphotos_136073884-stock-illustration-child-riding-a-snow-scoot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20052" r="44804" b="10497"/>
          <a:stretch/>
        </p:blipFill>
        <p:spPr bwMode="auto">
          <a:xfrm>
            <a:off x="4684479" y="5000842"/>
            <a:ext cx="1348354" cy="185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thumbs.dreamstime.com/b/%D0%B8-%D1%8E%D1%81%D1%82%D1%80%D0%B0%D1%86%D0%B8%D1%8F-sportive-%D1%81%D0%B0%D0%BC%D0%BE%D0%BA%D0%B0%D1%82%D0%B0-%D0%BA%D0%B0%D1%82%D0%B0%D0%BD%D0%B8%D1%8F-%D0%B5%D0%B2%D1%83%D1%88%D0%BA%D0%B8-3017890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12691" r="16028" b="21348"/>
          <a:stretch/>
        </p:blipFill>
        <p:spPr bwMode="auto">
          <a:xfrm>
            <a:off x="6819051" y="5177357"/>
            <a:ext cx="1776267" cy="15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/>
              </a:rPr>
              <a:t>3. «Цвета весны». Ответь полным предложением и нарисуй картинки</a:t>
            </a:r>
            <a:endParaRPr lang="ru-RU" dirty="0"/>
          </a:p>
        </p:txBody>
      </p:sp>
      <p:pic>
        <p:nvPicPr>
          <p:cNvPr id="4098" name="Picture 2" descr="https://www.clipartmax.com/png/full/2-28028_grass-clipart-png-image-08-gra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603416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2.depositphotos.com/1005091/10580/v/950/depositphotos_105809476-stock-illustration-cheerful-sun-theme-image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8" y="1196752"/>
            <a:ext cx="3531019" cy="21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4163" y="1095786"/>
            <a:ext cx="4879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Весной </a:t>
            </a:r>
            <a:r>
              <a:rPr lang="ru-RU" sz="2400" dirty="0"/>
              <a:t>солнышко какое? Весной солнышко</a:t>
            </a:r>
            <a:r>
              <a:rPr lang="ru-RU" sz="2400" dirty="0" smtClean="0"/>
              <a:t>…</a:t>
            </a:r>
          </a:p>
          <a:p>
            <a:endParaRPr lang="ru-RU" sz="2400" dirty="0"/>
          </a:p>
          <a:p>
            <a:r>
              <a:rPr lang="ru-RU" sz="2400" dirty="0" smtClean="0"/>
              <a:t>- Весной </a:t>
            </a:r>
            <a:r>
              <a:rPr lang="ru-RU" sz="2400" dirty="0"/>
              <a:t>небо какое?  Весной небо</a:t>
            </a:r>
            <a:r>
              <a:rPr lang="ru-RU" sz="2400" dirty="0" smtClean="0"/>
              <a:t>…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dirty="0" smtClean="0"/>
              <a:t>- Весной </a:t>
            </a:r>
            <a:r>
              <a:rPr lang="ru-RU" sz="2400" dirty="0"/>
              <a:t>травка какая?  Весной травка…</a:t>
            </a:r>
          </a:p>
        </p:txBody>
      </p:sp>
    </p:spTree>
    <p:extLst>
      <p:ext uri="{BB962C8B-B14F-4D97-AF65-F5344CB8AC3E}">
        <p14:creationId xmlns:p14="http://schemas.microsoft.com/office/powerpoint/2010/main" val="13139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1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/>
              </a:rPr>
              <a:t>4. Сосчитай цветы до пяти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11806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Один подснежник, два… , три… , четыре…, пять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122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447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541">
            <a:off x="3191068" y="1370045"/>
            <a:ext cx="20478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19" y="1368481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04" y="1305283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741">
            <a:off x="6609445" y="1352543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73" y="620688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06482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971">
            <a:off x="985877" y="4590639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15938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927">
            <a:off x="-70832" y="4653136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5239">
            <a:off x="911557" y="3806480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5" y="4653135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00" y="4676317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59" y="3902656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822843/f6df97ab-32d7-4ad4-905d-43c823f8a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07" y="3902656"/>
            <a:ext cx="2046481" cy="2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1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/>
              </a:rPr>
              <a:t>4. Сосчитай цветы до пяти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11806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Одна </a:t>
            </a:r>
            <a:r>
              <a:rPr lang="ru-RU" dirty="0"/>
              <a:t>ветка мимозы, две…, три…, четыре…, пять…</a:t>
            </a:r>
          </a:p>
        </p:txBody>
      </p:sp>
      <p:pic>
        <p:nvPicPr>
          <p:cNvPr id="6146" name="Picture 2" descr="https://cveti-kamchatka.ru/assets/images/products/902/img-43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" t="10214"/>
          <a:stretch/>
        </p:blipFill>
        <p:spPr bwMode="auto">
          <a:xfrm>
            <a:off x="1763688" y="1124744"/>
            <a:ext cx="5976664" cy="52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1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e2FMfum37tE/VQPQTJYij7I/AAAAAAAAEGE/V-1b38z5O6k/s1600/%D0%B2%D0%B5%D1%81%D0%BD%D0%B0%2B%D0%BF%D1%80%D0%B8%D1%88%D0%BB%D0%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6"/>
          <a:stretch/>
        </p:blipFill>
        <p:spPr bwMode="auto">
          <a:xfrm>
            <a:off x="360406" y="980728"/>
            <a:ext cx="4598329" cy="555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5667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/>
              </a:rPr>
              <a:t>5. Выучи  стихотворение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124743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333333"/>
                </a:solidFill>
                <a:latin typeface="Arial"/>
              </a:rPr>
              <a:t>Травка зеленеет,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Солнышко блестит;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Ласточка с весною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В сени к нам летит.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С нею солнце краше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И весна милей…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 err="1">
                <a:solidFill>
                  <a:srgbClr val="333333"/>
                </a:solidFill>
                <a:latin typeface="Arial"/>
              </a:rPr>
              <a:t>Прощебечь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с дороги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Нам привет скорей!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Дам тебе я зерен,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А ты песню спой,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Что из стран далеких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Принесла с собой…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(А. Плещеев)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8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</TotalTime>
  <Words>176</Words>
  <Application>Microsoft Office PowerPoint</Application>
  <PresentationFormat>Экран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Windows User</cp:lastModifiedBy>
  <cp:revision>8</cp:revision>
  <dcterms:created xsi:type="dcterms:W3CDTF">2020-04-19T08:01:27Z</dcterms:created>
  <dcterms:modified xsi:type="dcterms:W3CDTF">2020-04-19T09:55:51Z</dcterms:modified>
</cp:coreProperties>
</file>