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9" r:id="rId3"/>
    <p:sldId id="263" r:id="rId4"/>
    <p:sldId id="266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CE11B-1371-4DF8-A41C-7EE7C0D5621D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09195-8D19-45A7-A0EC-E225C2CC4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Слушаем</a:t>
            </a:r>
            <a:r>
              <a:rPr lang="ru-RU" baseline="0" dirty="0" smtClean="0"/>
              <a:t> голоса птиц.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09195-8D19-45A7-A0EC-E225C2CC41B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 вот 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Совушка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сова с козленком.   Поздоровайтесь с ними и отправляемся в путь (слайд 3)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09195-8D19-45A7-A0EC-E225C2CC41B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Воспитатель</a:t>
            </a:r>
            <a:r>
              <a:rPr lang="ru-RU" baseline="0" dirty="0" smtClean="0"/>
              <a:t> задает вопросы по сказке «Колобок»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09195-8D19-45A7-A0EC-E225C2CC41B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FADA5-3687-45A9-99C3-1354FCE687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B2A6F-9D2A-4BDA-A381-BD44F99DFC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esnaja_skazka[1]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Презентация «В гости к сказкам»</a:t>
            </a:r>
            <a:br>
              <a:rPr lang="ru-RU" sz="3600" b="1" i="1" dirty="0" smtClean="0">
                <a:solidFill>
                  <a:srgbClr val="002060"/>
                </a:solidFill>
              </a:rPr>
            </a:br>
            <a:r>
              <a:rPr lang="ru-RU" sz="3600" b="1" i="1" dirty="0" smtClean="0">
                <a:solidFill>
                  <a:srgbClr val="002060"/>
                </a:solidFill>
              </a:rPr>
              <a:t>Для детей младшего дошкольного возраста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br>
              <a:rPr lang="ru-RU" b="1" i="1" dirty="0" smtClean="0">
                <a:solidFill>
                  <a:srgbClr val="002060"/>
                </a:solidFill>
              </a:rPr>
            </a:br>
            <a:r>
              <a:rPr lang="ru-RU" sz="2200" b="1" i="1" dirty="0" smtClean="0">
                <a:solidFill>
                  <a:srgbClr val="002060"/>
                </a:solidFill>
              </a:rPr>
              <a:t>Часть 1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301208"/>
            <a:ext cx="6400800" cy="337592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Автор: </a:t>
            </a:r>
            <a:r>
              <a:rPr lang="ru-RU" sz="2000" smtClean="0"/>
              <a:t>воспитатель Федорова О.С.</a:t>
            </a:r>
            <a:endParaRPr lang="ru-RU" sz="2000" dirty="0" smtClean="0"/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rtsfon_com-4236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7335747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0_c8ac0_2bfb289f_S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868144" y="4077072"/>
            <a:ext cx="2979848" cy="2105761"/>
          </a:xfrm>
          <a:prstGeom prst="rect">
            <a:avLst/>
          </a:prstGeom>
        </p:spPr>
      </p:pic>
      <p:pic>
        <p:nvPicPr>
          <p:cNvPr id="5" name="Рисунок 4" descr="2842a[1]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259632" y="1052736"/>
            <a:ext cx="2952328" cy="27309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5dfc06312b7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-25217"/>
            <a:ext cx="9144000" cy="6883217"/>
          </a:xfrm>
          <a:prstGeom prst="rect">
            <a:avLst/>
          </a:prstGeom>
        </p:spPr>
      </p:pic>
      <p:pic>
        <p:nvPicPr>
          <p:cNvPr id="2" name="Рисунок 1" descr="0_c8ac0_2bfb289f_S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444208" y="4655515"/>
            <a:ext cx="3116723" cy="22024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48</Words>
  <Application>Microsoft Office PowerPoint</Application>
  <PresentationFormat>Экран (4:3)</PresentationFormat>
  <Paragraphs>8</Paragraphs>
  <Slides>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«В гости к сказкам» Для детей младшего дошкольного возраста. Часть 1 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гости к сказке</dc:title>
  <dc:creator>Вера</dc:creator>
  <cp:lastModifiedBy>саянск</cp:lastModifiedBy>
  <cp:revision>27</cp:revision>
  <dcterms:created xsi:type="dcterms:W3CDTF">2015-12-08T07:54:24Z</dcterms:created>
  <dcterms:modified xsi:type="dcterms:W3CDTF">2016-10-31T20:11:24Z</dcterms:modified>
</cp:coreProperties>
</file>