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9459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9460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9461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2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3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4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5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6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7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8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9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0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1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472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9473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4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5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6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7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8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79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0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1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2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3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4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5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6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7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8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89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0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491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949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9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0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950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95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95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95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5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5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5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952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952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9524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9525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9526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4B74F74-BE31-4799-98B3-3CFF382211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A7354-214C-4F4A-A891-3BA84C1D4B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9C556-8DB5-40C0-AFB0-0EA96D9C9D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1C06C-A558-4E9B-8587-2742E394F7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45D02-1741-4AB1-83F0-C99E9E5B34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6BD21-EE7E-424B-863D-0E2D2D4B06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417BC-D545-4D43-9CC6-8DED0C74C3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64A35-E79F-4520-BA85-7AB34D8078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79946-D1E6-4989-8B18-9AD3B2226C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9DE5C-ACDA-4EBF-A266-4087EC9592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7EE74-44C8-4635-9509-B43EAD6A1A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843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8437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843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3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44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845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5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46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846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7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48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848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8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8494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49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49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849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50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50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850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850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9E2E1E3-DB95-481D-8B14-D0FFDBB6FF9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advTm="10000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viki\AppData\Local\Microsoft\Windows\Temporary Internet Files\Content.IE5\TTH7C31N\MC90043841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20" cy="6134661"/>
          </a:xfrm>
          <a:prstGeom prst="rect">
            <a:avLst/>
          </a:prstGeom>
          <a:noFill/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5214942" y="4214842"/>
            <a:ext cx="3714744" cy="250030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2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Сказочные </a:t>
            </a:r>
          </a:p>
          <a:p>
            <a:pPr algn="ctr"/>
            <a:r>
              <a:rPr lang="ru-RU" sz="32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инструменты</a:t>
            </a: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Первые марши играют военные,</a:t>
            </a:r>
          </a:p>
          <a:p>
            <a:r>
              <a:rPr lang="ru-RU"/>
              <a:t>Дяденьки дуют лишь в них здоровенные.</a:t>
            </a:r>
          </a:p>
          <a:p>
            <a:r>
              <a:rPr lang="ru-RU"/>
              <a:t>А вот вторые на крышах стоят,</a:t>
            </a:r>
          </a:p>
          <a:p>
            <a:r>
              <a:rPr lang="ru-RU"/>
              <a:t>Дружно зимою все сильно дымят…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50" y="1344613"/>
            <a:ext cx="7529513" cy="4170362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Инструмент тот с древних пор</a:t>
            </a:r>
          </a:p>
          <a:p>
            <a:r>
              <a:rPr lang="ru-RU"/>
              <a:t>Украшал собой собор.</a:t>
            </a:r>
          </a:p>
          <a:p>
            <a:r>
              <a:rPr lang="ru-RU"/>
              <a:t>Украшает и играет,</a:t>
            </a:r>
          </a:p>
          <a:p>
            <a:r>
              <a:rPr lang="ru-RU"/>
              <a:t>Весь оркестр заменяет.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75" y="952500"/>
            <a:ext cx="7662863" cy="4956175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Этот струнный инструмент</a:t>
            </a:r>
          </a:p>
          <a:p>
            <a:r>
              <a:rPr lang="ru-RU"/>
              <a:t>Зазвенит в любой момент –</a:t>
            </a:r>
          </a:p>
          <a:p>
            <a:r>
              <a:rPr lang="ru-RU"/>
              <a:t>И на сцене в лучшем зале,</a:t>
            </a:r>
          </a:p>
          <a:p>
            <a:r>
              <a:rPr lang="ru-RU"/>
              <a:t>И в походе на привале.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123950"/>
            <a:ext cx="6827837" cy="4608513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Со мной в поход легко идти,</a:t>
            </a:r>
          </a:p>
          <a:p>
            <a:r>
              <a:rPr lang="ru-RU"/>
              <a:t>Со мною весело в пути,</a:t>
            </a:r>
          </a:p>
          <a:p>
            <a:r>
              <a:rPr lang="ru-RU"/>
              <a:t>И я крикун, и я буян,</a:t>
            </a:r>
          </a:p>
          <a:p>
            <a:r>
              <a:rPr lang="ru-RU"/>
              <a:t>Я звонкий, круглый…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146175"/>
            <a:ext cx="6827837" cy="456565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 нее вся душа на распашку,</a:t>
            </a:r>
          </a:p>
          <a:p>
            <a:r>
              <a:rPr lang="ru-RU"/>
              <a:t>И хоть пуговки есть – не рубашка,</a:t>
            </a:r>
          </a:p>
          <a:p>
            <a:r>
              <a:rPr lang="ru-RU"/>
              <a:t>Не индюшка, а надувается,</a:t>
            </a:r>
          </a:p>
          <a:p>
            <a:r>
              <a:rPr lang="ru-RU"/>
              <a:t>И не птица, а заливается.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76250"/>
            <a:ext cx="7632700" cy="5761038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Я стою на трех ногах,</a:t>
            </a:r>
          </a:p>
          <a:p>
            <a:r>
              <a:rPr lang="ru-RU"/>
              <a:t>Ноги в черных сапогах.</a:t>
            </a:r>
          </a:p>
          <a:p>
            <a:r>
              <a:rPr lang="ru-RU"/>
              <a:t>Зубы белые, педаль.</a:t>
            </a:r>
          </a:p>
          <a:p>
            <a:r>
              <a:rPr lang="ru-RU"/>
              <a:t>Как зовут меня?..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908050"/>
            <a:ext cx="6408738" cy="4935538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Три струны, а звук какой!</a:t>
            </a:r>
          </a:p>
          <a:p>
            <a:r>
              <a:rPr lang="ru-RU"/>
              <a:t>С переливами, живой.</a:t>
            </a:r>
          </a:p>
          <a:p>
            <a:r>
              <a:rPr lang="ru-RU"/>
              <a:t>Узнаю его в момент –</a:t>
            </a:r>
          </a:p>
          <a:p>
            <a:r>
              <a:rPr lang="ru-RU"/>
              <a:t>Самый русский инструмент.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981075"/>
            <a:ext cx="6480175" cy="4752975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лесу вырезана, гладко вытеснена,</a:t>
            </a:r>
          </a:p>
          <a:p>
            <a:r>
              <a:rPr lang="ru-RU"/>
              <a:t>Поет-заливается, как называется?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Музы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113" y="1279525"/>
            <a:ext cx="7089775" cy="4297363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агадочные инструменты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загадочные инструменты</Template>
  <TotalTime>6</TotalTime>
  <Words>172</Words>
  <Application>Microsoft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загадочные инструменты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viki</dc:creator>
  <cp:lastModifiedBy>user</cp:lastModifiedBy>
  <cp:revision>2</cp:revision>
  <dcterms:created xsi:type="dcterms:W3CDTF">2012-05-08T18:45:01Z</dcterms:created>
  <dcterms:modified xsi:type="dcterms:W3CDTF">2014-11-04T06:58:52Z</dcterms:modified>
</cp:coreProperties>
</file>