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66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</p:sldIdLst>
  <p:sldSz cx="9144000" cy="6858000" type="screen4x3"/>
  <p:notesSz cx="6858000" cy="9945688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D68C-120B-432F-9C86-BFB4A3DCCA06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7D87-3597-4734-AC7F-534DAAF14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8F3A-EEC4-4CCB-B20A-3101F7426D7F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F09B-4692-45A8-9A3E-2D4B27982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5C7E-E040-4D74-90D4-A83845EA03A2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7342-5280-4D86-8F5D-ED93FC3FD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1BCF-E8AE-4ABC-8DDB-5884B58E88C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EA93-65DA-49D5-8729-4BC880690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D8FB-D09B-4557-AE4E-9D323E101CD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A806-115E-46EB-B3AE-10EEFF2D8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2D22-CFB8-4EDE-A8F5-D6A94ED6EE27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4B20-6E5C-4FE8-8F44-C498353B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CBB0-2B7A-4D69-A1CB-5800DCEC84A8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F30F-435B-44E1-9AA0-DA2F98334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683B-DD7F-4551-8A5B-7B9A15A92AA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3410-CD03-495E-AD3F-4DC5387F9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6266-547D-459D-B0FE-0E6DF90CDF15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5BE7-1651-4777-A436-F7A6A168E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341B-2A75-456F-94B2-5DDF402561E2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1E38-B496-4393-92D2-61FEA9938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B311-3B57-421A-906B-85C6E0A06D0B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F174-305A-4AA0-9034-DE8940E8A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B75446-060D-4435-986E-57008536E41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1BDA6-33F6-4B2D-98A8-323EE9C41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1431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/>
            </a:r>
            <a:br>
              <a:rPr lang="ru-RU" sz="60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</a:br>
            <a:r>
              <a:rPr lang="ru-RU" sz="6000" b="1" dirty="0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  <a:t>Мастер-класс</a:t>
            </a:r>
            <a:r>
              <a:rPr lang="en-US" sz="6000" b="1" dirty="0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en-US" sz="6000" b="1" dirty="0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</a:br>
            <a:r>
              <a:rPr lang="ru-RU" sz="6000" b="1" dirty="0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  <a:t>«Пасхальный </a:t>
            </a:r>
            <a:r>
              <a:rPr lang="ru-RU" sz="6000" b="1" dirty="0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  <a:t>петушок»</a:t>
            </a:r>
            <a:r>
              <a:rPr lang="ru-RU" sz="6000" dirty="0" smtClean="0">
                <a:latin typeface="Monotype Corsiva" pitchFamily="66" charset="0"/>
              </a:rPr>
              <a:t/>
            </a:r>
            <a:br>
              <a:rPr lang="ru-RU" sz="6000" dirty="0" smtClean="0">
                <a:latin typeface="Monotype Corsiva" pitchFamily="66" charset="0"/>
              </a:rPr>
            </a:br>
            <a:endParaRPr lang="ru-RU" sz="6000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4429125"/>
            <a:ext cx="5286375" cy="1714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u="sng" dirty="0" err="1" smtClean="0">
                <a:solidFill>
                  <a:schemeClr val="tx1"/>
                </a:solidFill>
              </a:rPr>
              <a:t>Гунько</a:t>
            </a:r>
            <a:r>
              <a:rPr lang="ru-RU" sz="3100" u="sng" dirty="0" smtClean="0">
                <a:solidFill>
                  <a:schemeClr val="tx1"/>
                </a:solidFill>
              </a:rPr>
              <a:t> Наталья Владимировна,</a:t>
            </a:r>
            <a:endParaRPr lang="ru-RU" sz="3100" u="sng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u="sng" dirty="0" smtClean="0">
                <a:solidFill>
                  <a:schemeClr val="tx1"/>
                </a:solidFill>
              </a:rPr>
              <a:t>воспитатель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u="sng" dirty="0" smtClean="0">
                <a:solidFill>
                  <a:schemeClr val="tx1"/>
                </a:solidFill>
              </a:rPr>
              <a:t> ДГ «Малышок» Лебедевка.</a:t>
            </a:r>
            <a:endParaRPr lang="ru-RU" sz="3100" u="sng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143125" y="357188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Районный конкурс «Воспитатель года – </a:t>
            </a:r>
            <a:r>
              <a:rPr lang="ru-RU" dirty="0" smtClean="0">
                <a:latin typeface="Calibri" pitchFamily="34" charset="0"/>
              </a:rPr>
              <a:t>2015»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3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Нижний край ткани закатать валиком на 1/3 длины. Повернуть деталь так, чтобы валик – лапки зайца – оказались под головой. Закрепить витками область под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                                   </a:t>
            </a:r>
            <a:r>
              <a:rPr lang="ru-RU" sz="2700" dirty="0" smtClean="0"/>
              <a:t> грудью.</a:t>
            </a:r>
            <a:br>
              <a:rPr lang="ru-RU" sz="2700" dirty="0" smtClean="0"/>
            </a:br>
            <a:r>
              <a:rPr lang="ru-RU" sz="2700" dirty="0" smtClean="0"/>
              <a:t>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0" name="Picture 2" descr="C:\Documents and Settings\Dom\Рабочий стол\SAM_2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357313"/>
            <a:ext cx="4071938" cy="3071812"/>
          </a:xfrm>
          <a:ln w="38100">
            <a:solidFill>
              <a:srgbClr val="C00000"/>
            </a:solidFill>
          </a:ln>
        </p:spPr>
      </p:pic>
      <p:pic>
        <p:nvPicPr>
          <p:cNvPr id="22531" name="Picture 5" descr="C:\Documents and Settings\Dom\Рабочий стол\SAM_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3"/>
            <a:ext cx="4267200" cy="320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Туловище закрепляем, обмотав ниткой вокруг  талии  и </a:t>
            </a:r>
            <a:br>
              <a:rPr lang="ru-RU" sz="2700" dirty="0" smtClean="0"/>
            </a:br>
            <a:r>
              <a:rPr lang="ru-RU" sz="2700" dirty="0" smtClean="0"/>
              <a:t>крест-накрест на грудке и на спине.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3554" name="Picture 2" descr="C:\Documents and Settings\Dom\Рабочий стол\SAM_2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85875"/>
            <a:ext cx="4267200" cy="3200400"/>
          </a:xfrm>
          <a:ln w="38100">
            <a:solidFill>
              <a:srgbClr val="C00000"/>
            </a:solidFill>
          </a:ln>
        </p:spPr>
      </p:pic>
      <p:pic>
        <p:nvPicPr>
          <p:cNvPr id="23555" name="Picture 3" descr="C:\Documents and Settings\Dom\Рабочий стол\SAM_2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57563"/>
            <a:ext cx="4267200" cy="320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9144000" cy="2714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В образовавшуюся петлю  можно положить  пасхальное яйцо, кулич или конфетку.                           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Вот такие зайчики у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меня получились! Теперь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можно, по           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желанию, их украсить –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завязать красивый бантик,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надеть юбочку.  Всё зависит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от вашей фантазии и вкуса!</a:t>
            </a:r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Documents and Settings\Dom\Рабочий стол\SAM_2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000125"/>
            <a:ext cx="4267200" cy="3200400"/>
          </a:xfrm>
          <a:ln w="38100">
            <a:solidFill>
              <a:srgbClr val="C00000"/>
            </a:solidFill>
          </a:ln>
        </p:spPr>
      </p:pic>
      <p:pic>
        <p:nvPicPr>
          <p:cNvPr id="24579" name="Picture 3" descr="C:\Documents and Settings\Dom\Рабочий стол\SAM_2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429000"/>
            <a:ext cx="4267200" cy="320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Светлой Вам Пасхи!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      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Мира и Добра Вашим  </a:t>
            </a:r>
          </a:p>
          <a:p>
            <a:pPr>
              <a:buFont typeface="Arial" charset="0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  <a:t>      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близким </a:t>
            </a:r>
            <a: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и </a:t>
            </a:r>
            <a: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родным!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214314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Чем дальше в будущее входим,</a:t>
            </a:r>
            <a:r>
              <a:rPr lang="en-US" sz="51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51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Тем больше прошлым </a:t>
            </a:r>
            <a:r>
              <a:rPr lang="en-US" sz="51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en-US" sz="51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дорожим.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42875" y="3071810"/>
            <a:ext cx="9001125" cy="305435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600" dirty="0" smtClean="0"/>
              <a:t>  </a:t>
            </a:r>
            <a:r>
              <a:rPr lang="en-US" sz="4600" smtClean="0"/>
              <a:t>   </a:t>
            </a:r>
            <a:r>
              <a:rPr lang="ru-RU" sz="4600" b="1" smtClean="0">
                <a:solidFill>
                  <a:srgbClr val="C00000"/>
                </a:solidFill>
                <a:latin typeface="Monotype Corsiva" pitchFamily="66" charset="0"/>
              </a:rPr>
              <a:t>И </a:t>
            </a: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в прошлом красоту находим,</a:t>
            </a:r>
          </a:p>
          <a:p>
            <a:pPr>
              <a:buFont typeface="Arial" charset="0"/>
              <a:buNone/>
            </a:pP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r>
              <a:rPr lang="en-US" sz="4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</a:t>
            </a: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Хоть новому </a:t>
            </a:r>
            <a:endParaRPr lang="en-US" sz="4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en-US" sz="4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</a:t>
            </a: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принадлежим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2700" i="1" dirty="0" smtClean="0"/>
              <a:t>Формировать  и расширять  представления  детей о  традиционных русских тряпичных куклах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57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solidFill>
                  <a:srgbClr val="C00000"/>
                </a:solidFill>
              </a:rPr>
              <a:t>       </a:t>
            </a:r>
            <a:r>
              <a:rPr lang="ru-RU" sz="36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Образовательные: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Познакомить с последовательностью  изготовления традиционной народной тряпичной куклы «Пасхальный зайчик».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Развивающие: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Развивать познавательный интерес к изучению народной игрушки.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Воспитательные: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Прививать любовь к истории, её традициям и праздникам;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Формировать умение трудиться и творить.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4929188"/>
            <a:ext cx="57864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/>
              <a:t>Сегодня  интерес к народному творчеству необычайно велик: создаются фольклорные ансамбли, возрождаются праздничные народные гуляния, в высокой моде находят неожиданное отражение элементы русского народного костюма и т.д. Знакомство с традиционными русскими тряпичными куклами позволит нам, познакомиться с некоторыми сторонами культуры русского народа, а сами куклы составят оригинальную домашнюю коллекцию или станут необычным подарком для ваших друзей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Происхождение выражения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«Гостинец от зайчика!»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400" dirty="0" smtClean="0"/>
              <a:t>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 детстве, когда мне дарили подарки, я не раз слышала от родителей, но чаще от бабушек и дедушек: «Это тебе гостинец от зайчика». Откуда пошло это выражение, как оно появилось, почему именно от зайчика? Я долго не могла понять. Думала, что это сказочный зайчик встретился по дороге и дал гостинец, чтобы они мне передали. А оказалось всё очень просто.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 старину на Руси к празднику Пасха женщины делали тряпичную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игрушку «Пасхальный зайчик». Игрушка была не простая – с сюрпризом. Чтобы доставить ребёнку двойную радость от получения такой игрушки – в неё вкладывали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сюрприз – Пасхальное яйцо или куличик. А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когда взрослые дарили детям этот подарок, </a:t>
            </a:r>
            <a:endParaRPr lang="en-US" sz="8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то приговаривали: «Это тебе гостинец от </a:t>
            </a:r>
            <a:endParaRPr lang="en-US" sz="8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зайчика»! Вот откуда и появилась эта фраза.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/>
              <a:t>           </a:t>
            </a:r>
            <a:endParaRPr lang="ru-RU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34607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Материалы и инструменты: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- ножницы;</a:t>
            </a:r>
            <a:br>
              <a:rPr lang="ru-RU" sz="2400" smtClean="0"/>
            </a:br>
            <a:r>
              <a:rPr lang="ru-RU" sz="2400" smtClean="0"/>
              <a:t>- лоскуток размером приблизительно 13 на 30 см;</a:t>
            </a:r>
            <a:br>
              <a:rPr lang="ru-RU" sz="2400" smtClean="0"/>
            </a:br>
            <a:r>
              <a:rPr lang="ru-RU" sz="2400" smtClean="0"/>
              <a:t>- набивочный материал;</a:t>
            </a:r>
            <a:br>
              <a:rPr lang="ru-RU" sz="2400" smtClean="0"/>
            </a:br>
            <a:r>
              <a:rPr lang="ru-RU" sz="2400" smtClean="0"/>
              <a:t>- цветные нити для обвязывания, ленточки, кружева, тесьма для украшения</a:t>
            </a:r>
          </a:p>
        </p:txBody>
      </p:sp>
      <p:pic>
        <p:nvPicPr>
          <p:cNvPr id="18434" name="Picture 2" descr="E:\DCIM\100PHOTO\SAM_2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75" y="2928938"/>
            <a:ext cx="5072063" cy="350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3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Изготовление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4" descr="E:\DCIM\100PHOTO\SAM_2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1563" y="2571750"/>
            <a:ext cx="4389437" cy="3143250"/>
          </a:xfrm>
          <a:ln w="38100">
            <a:solidFill>
              <a:srgbClr val="C00000"/>
            </a:solidFill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063" y="1274763"/>
            <a:ext cx="821531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ru-RU" sz="2400">
                <a:latin typeface="Calibri" pitchFamily="34" charset="0"/>
                <a:ea typeface="Times New Roman" pitchFamily="18" charset="0"/>
                <a:cs typeface="Arial" charset="0"/>
              </a:rPr>
              <a:t>Берём прямоугольный лоскут ткани и складываем вдоль </a:t>
            </a:r>
          </a:p>
          <a:p>
            <a:pPr algn="just"/>
            <a:r>
              <a:rPr lang="ru-RU" sz="2400">
                <a:latin typeface="Calibri" pitchFamily="34" charset="0"/>
                <a:ea typeface="Times New Roman" pitchFamily="18" charset="0"/>
                <a:cs typeface="Arial" charset="0"/>
              </a:rPr>
              <a:t>                    пополам   лицевой стороной наружу</a:t>
            </a:r>
          </a:p>
          <a:p>
            <a:pPr algn="just"/>
            <a:endParaRPr 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686675" cy="2643188"/>
          </a:xfrm>
        </p:spPr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Заложить верхний уголок внутрь. Закрепить, обмотав ниткой, заложенный уголок, выполнить несколько обхватов петлей, нитку не обрывать. </a:t>
            </a:r>
            <a:br>
              <a:rPr lang="ru-RU" sz="2400" smtClean="0"/>
            </a:br>
            <a:r>
              <a:rPr lang="ru-RU" sz="2400" smtClean="0"/>
              <a:t>                                                                                                                                                         </a:t>
            </a:r>
            <a:br>
              <a:rPr lang="ru-RU" sz="2400" smtClean="0"/>
            </a:br>
            <a:r>
              <a:rPr lang="ru-RU" sz="2400" smtClean="0"/>
              <a:t>                                                            Вот какие замечательные  </a:t>
            </a:r>
            <a:br>
              <a:rPr lang="ru-RU" sz="2400" smtClean="0"/>
            </a:br>
            <a:r>
              <a:rPr lang="ru-RU" sz="2400" smtClean="0"/>
              <a:t>                                                           ушки  у зайчика            </a:t>
            </a:r>
            <a:br>
              <a:rPr lang="ru-RU" sz="2400" smtClean="0"/>
            </a:br>
            <a:r>
              <a:rPr lang="ru-RU" sz="2400" smtClean="0"/>
              <a:t>                                                              получились!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0482" name="Picture 2" descr="E:\DCIM\100PHOTO\SAM_2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85875"/>
            <a:ext cx="3857625" cy="2928938"/>
          </a:xfrm>
          <a:ln w="38100">
            <a:solidFill>
              <a:srgbClr val="C00000"/>
            </a:solidFill>
          </a:ln>
        </p:spPr>
      </p:pic>
      <p:pic>
        <p:nvPicPr>
          <p:cNvPr id="20483" name="Picture 5" descr="C:\Documents and Settings\Dom\Рабочий стол\SAM_2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214688"/>
            <a:ext cx="3929062" cy="29289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В разворот  ткани кладем  ватный шарик и выполняем несколько витков нитками, оформляя голову.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Documents and Settings\Dom\Рабочий стол\SAM_2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14438"/>
            <a:ext cx="4267200" cy="3200400"/>
          </a:xfrm>
          <a:ln w="38100">
            <a:solidFill>
              <a:srgbClr val="C00000"/>
            </a:solidFill>
          </a:ln>
        </p:spPr>
      </p:pic>
      <p:pic>
        <p:nvPicPr>
          <p:cNvPr id="21507" name="Picture 3" descr="C:\Documents and Settings\Dom\Рабочий стол\SAM_2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286125"/>
            <a:ext cx="4267200" cy="320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ac6435c287c1566a91de7c79d219852cb2c4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Мастер-класс «Пасхальный петушок» </vt:lpstr>
      <vt:lpstr> Чем дальше в будущее входим, Тем больше прошлым   дорожим. </vt:lpstr>
      <vt:lpstr> Цель: Формировать  и расширять  представления  детей о  традиционных русских тряпичных куклах </vt:lpstr>
      <vt:lpstr>Актуальность</vt:lpstr>
      <vt:lpstr>Происхождение выражения «Гостинец от зайчика!»</vt:lpstr>
      <vt:lpstr> Материалы и инструменты: - ножницы; - лоскуток размером приблизительно 13 на 30 см; - набивочный материал; - цветные нити для обвязывания, ленточки, кружева, тесьма для украшения</vt:lpstr>
      <vt:lpstr> Изготовление </vt:lpstr>
      <vt:lpstr>   Заложить верхний уголок внутрь. Закрепить, обмотав ниткой, заложенный уголок, выполнить несколько обхватов петлей, нитку не обрывать.                                                                                                                                                                                                                        Вот какие замечательные                                                              ушки  у зайчика                                                                           получились!  </vt:lpstr>
      <vt:lpstr>В разворот  ткани кладем  ватный шарик и выполняем несколько витков нитками, оформляя голову. </vt:lpstr>
      <vt:lpstr>Нижний край ткани закатать валиком на 1/3 длины. Повернуть деталь так, чтобы валик – лапки зайца – оказались под головой. Закрепить витками область под                                      грудью.               </vt:lpstr>
      <vt:lpstr>Туловище закрепляем, обмотав ниткой вокруг  талии  и  крест-накрест на грудке и на спине. </vt:lpstr>
      <vt:lpstr> В образовавшуюся петлю  можно положить  пасхальное яйцо, кулич или конфетку.                                                                                                                                                                                                                         Вот такие зайчики у                                                                 меня получились! Теперь                                                  можно, по                                                                                                                                                        желанию, их украсить –                                                                                     завязать красивый бантик,                                                                     надеть юбочку.  Всё зависит                                                                     от вашей фантазии и вкуса!   </vt:lpstr>
      <vt:lpstr>Светлой Вам Пасхи!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user</cp:lastModifiedBy>
  <cp:revision>47</cp:revision>
  <dcterms:created xsi:type="dcterms:W3CDTF">2014-03-09T15:50:47Z</dcterms:created>
  <dcterms:modified xsi:type="dcterms:W3CDTF">2015-01-15T08:43:09Z</dcterms:modified>
</cp:coreProperties>
</file>