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735763" cy="98694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0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974F-754C-4027-8379-C57399D7F0C2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978F-656F-4B44-AF86-DC95FB3B3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974F-754C-4027-8379-C57399D7F0C2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978F-656F-4B44-AF86-DC95FB3B3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974F-754C-4027-8379-C57399D7F0C2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978F-656F-4B44-AF86-DC95FB3B3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974F-754C-4027-8379-C57399D7F0C2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978F-656F-4B44-AF86-DC95FB3B3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974F-754C-4027-8379-C57399D7F0C2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978F-656F-4B44-AF86-DC95FB3B3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974F-754C-4027-8379-C57399D7F0C2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978F-656F-4B44-AF86-DC95FB3B3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974F-754C-4027-8379-C57399D7F0C2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978F-656F-4B44-AF86-DC95FB3B3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974F-754C-4027-8379-C57399D7F0C2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978F-656F-4B44-AF86-DC95FB3B3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974F-754C-4027-8379-C57399D7F0C2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978F-656F-4B44-AF86-DC95FB3B3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974F-754C-4027-8379-C57399D7F0C2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978F-656F-4B44-AF86-DC95FB3B3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974F-754C-4027-8379-C57399D7F0C2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9978F-656F-4B44-AF86-DC95FB3B3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9974F-754C-4027-8379-C57399D7F0C2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9978F-656F-4B44-AF86-DC95FB3B3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hildren0008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570" y="357159"/>
            <a:ext cx="2000264" cy="25717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2918" y="571473"/>
            <a:ext cx="3500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Консультация для родителей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«Как провести выходной день с детьми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90" y="3071802"/>
            <a:ext cx="64294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консультация, предлагаемая вашему вниманию, поможет Вам сделать семейный, выходной день по-настоящему захватывающим для ребенка. Особенно, если Вы не будете забывать смотреть вокруг глазами ребенка, разделять его радость и удивление, читать уместные в той или иной ситуации стихи, загадывать загадки. Литературный материал обострит восприятие малыша, поможет запоминанию ярких образов.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Наступает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выходной день. Куда пойти с ребенком? Этот вопрос часто ставит родителей в тупик. Может, в поход в парк? Разумеется, решающее слово остается за ребенком, это один из моментов, когда ребенок чувствует свою сопричастность взрослым в семье и растет спокойным, уверенным.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навсегда уважаемые родители решите для себя: совместный с ребенком поход - это совсем не отдых для Вас, это время, полностью посвященное ему, вашему любимому ребенку. Пусть он еще раз удостовериться, что Вы его любите, что живете его интересами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90" y="214282"/>
            <a:ext cx="6643710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</a:t>
            </a:r>
            <a:r>
              <a:rPr lang="ru-RU" dirty="0" smtClean="0"/>
              <a:t>Посмотрите </a:t>
            </a:r>
            <a:r>
              <a:rPr lang="ru-RU" dirty="0"/>
              <a:t>вокруг глазами ребенка - сколько интересного в мире! Заинтересовался ваш ребенок чем - то, остановитесь, приглядитесь, постарайтесь смотреть на все его глазами и в то же время оставаться взрослым</a:t>
            </a:r>
            <a:r>
              <a:rPr lang="ru-RU" dirty="0" smtClean="0"/>
              <a:t>!</a:t>
            </a:r>
            <a:endParaRPr lang="ru-RU" dirty="0"/>
          </a:p>
          <a:p>
            <a:r>
              <a:rPr lang="en-US" dirty="0" smtClean="0"/>
              <a:t>      </a:t>
            </a:r>
            <a:r>
              <a:rPr lang="ru-RU" dirty="0" smtClean="0"/>
              <a:t>Речь </a:t>
            </a:r>
            <a:r>
              <a:rPr lang="ru-RU" dirty="0"/>
              <a:t>ваша, дорогие родители - эмоциональная и выразительная, должна нести доброе отношение к окружающему, восхищение щедрой красотой природы. В то же время побуждайте ребенка высказываться, думать, сопоставлять, учите анализировать, отвечать на вопросы и задавать их. Ребенок должен чувствовать родительскую сопричастность его интересам. Так формируется доверие к миру, благодарность и огромная любовь к родителям</a:t>
            </a:r>
            <a:r>
              <a:rPr lang="ru-RU" dirty="0" smtClean="0"/>
              <a:t>.</a:t>
            </a:r>
            <a:endParaRPr lang="ru-RU" dirty="0"/>
          </a:p>
          <a:p>
            <a:r>
              <a:rPr lang="en-US" dirty="0" smtClean="0"/>
              <a:t>      </a:t>
            </a:r>
            <a:r>
              <a:rPr lang="ru-RU" dirty="0" smtClean="0"/>
              <a:t>В </a:t>
            </a:r>
            <a:r>
              <a:rPr lang="ru-RU" dirty="0"/>
              <a:t>таких совместных походах, есть все условия для тренировки вашего ребенка в силе, ловкости, смелости</a:t>
            </a:r>
            <a:r>
              <a:rPr lang="ru-RU" dirty="0" smtClean="0"/>
              <a:t>.</a:t>
            </a:r>
            <a:endParaRPr lang="ru-RU" dirty="0"/>
          </a:p>
          <a:p>
            <a:r>
              <a:rPr lang="en-US" dirty="0" smtClean="0"/>
              <a:t>       </a:t>
            </a:r>
            <a:r>
              <a:rPr lang="ru-RU" dirty="0" smtClean="0"/>
              <a:t>Также</a:t>
            </a:r>
            <a:r>
              <a:rPr lang="ru-RU" dirty="0"/>
              <a:t>, интересным, увлекательным проведением выходного дня может стать для ребенка - посещение музея. Практически всегда привлекательными для дошкольников оказываются природоведческие музеи. Увидеть в музее все ребенок просто не в состоянии. Переход от одной музейной витрины к другой, утомителен и мало познавателен для ребенка. Гораздо лучше и намного полезнее выбрать, что-то одно, и внимательно рассмотреть в деталях. Можно выбрать витрины, посвященные старинному костюму или оружию, посуде, мебели</a:t>
            </a:r>
            <a:r>
              <a:rPr lang="ru-RU" dirty="0" smtClean="0"/>
              <a:t>.</a:t>
            </a:r>
            <a:endParaRPr lang="ru-RU" dirty="0"/>
          </a:p>
          <a:p>
            <a:r>
              <a:rPr lang="en-US" dirty="0" smtClean="0"/>
              <a:t>      </a:t>
            </a:r>
            <a:r>
              <a:rPr lang="ru-RU" dirty="0" smtClean="0"/>
              <a:t>Не </a:t>
            </a:r>
            <a:r>
              <a:rPr lang="ru-RU" dirty="0"/>
              <a:t>меньший интерес представляют для детей и выставленные в музеях археологические находки: лодки, выдолбленные из ствола дерева, сделанные из камня и кожи топоры, украшения</a:t>
            </a:r>
            <a:r>
              <a:rPr lang="ru-RU" dirty="0" smtClean="0"/>
              <a:t>.</a:t>
            </a:r>
            <a:endParaRPr lang="ru-RU" dirty="0"/>
          </a:p>
          <a:p>
            <a:r>
              <a:rPr lang="en-US" dirty="0" smtClean="0"/>
              <a:t>      </a:t>
            </a:r>
            <a:r>
              <a:rPr lang="ru-RU" dirty="0" smtClean="0"/>
              <a:t>Дошкольник </a:t>
            </a:r>
            <a:r>
              <a:rPr lang="ru-RU" dirty="0"/>
              <a:t>хочет и может узнавать, что составляет основу экспозиции исторических музеев: как жили люди раньше, как был устроен их дом, какую одежду они носили, и из какой посуды ели, на какой мебели спали, сидели, во что играли, и на чем писали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8" y="214283"/>
            <a:ext cx="6286544" cy="5857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</a:t>
            </a:r>
            <a:r>
              <a:rPr lang="ru-RU" dirty="0" smtClean="0"/>
              <a:t>В </a:t>
            </a:r>
            <a:r>
              <a:rPr lang="ru-RU" dirty="0"/>
              <a:t>этом возрасте детям хочется примерить эту жизнь на себе, и проигрывать ее, представляя себя ее участником. И если кто - то говорит, что дошкольники еще слишком малы для посещения музеев, то это - значит, лишь то, что вы, родители не смогли сделать них посещение музея интересным</a:t>
            </a:r>
            <a:r>
              <a:rPr lang="ru-RU" dirty="0" smtClean="0"/>
              <a:t>.</a:t>
            </a:r>
            <a:endParaRPr lang="ru-RU" dirty="0"/>
          </a:p>
          <a:p>
            <a:r>
              <a:rPr lang="en-US" dirty="0" smtClean="0"/>
              <a:t>     </a:t>
            </a:r>
            <a:r>
              <a:rPr lang="ru-RU" dirty="0" smtClean="0"/>
              <a:t>Удивительно</a:t>
            </a:r>
            <a:r>
              <a:rPr lang="ru-RU" dirty="0"/>
              <a:t>, а сколько полезных сведений можно сообщить ребенку, идя с ним по улице. Познакомить с тем, как жили люди в другие времена. Во время обычной прогулки по старой части современного города можно поговорить с ребенком о печах, можно увидеть дым, идущий из печи</a:t>
            </a:r>
            <a:r>
              <a:rPr lang="ru-RU" dirty="0" smtClean="0"/>
              <a:t>.</a:t>
            </a:r>
            <a:endParaRPr lang="ru-RU" dirty="0"/>
          </a:p>
          <a:p>
            <a:r>
              <a:rPr lang="en-US" dirty="0" smtClean="0"/>
              <a:t>      </a:t>
            </a:r>
            <a:r>
              <a:rPr lang="ru-RU" dirty="0" smtClean="0"/>
              <a:t>Вспомнить </a:t>
            </a:r>
            <a:r>
              <a:rPr lang="ru-RU" dirty="0"/>
              <a:t>те игры, в которые играли наши прабабушки и прадедушки. Например: игра в бирюльки, лапта</a:t>
            </a:r>
            <a:r>
              <a:rPr lang="ru-RU" dirty="0" smtClean="0"/>
              <a:t>.</a:t>
            </a:r>
            <a:endParaRPr lang="ru-RU" dirty="0"/>
          </a:p>
          <a:p>
            <a:r>
              <a:rPr lang="en-US" dirty="0" smtClean="0"/>
              <a:t>      </a:t>
            </a:r>
            <a:r>
              <a:rPr lang="ru-RU" dirty="0" smtClean="0"/>
              <a:t>Заинтриговать </a:t>
            </a:r>
            <a:r>
              <a:rPr lang="ru-RU" dirty="0"/>
              <a:t>ребенка игрой и при желании можно и поиграть</a:t>
            </a:r>
            <a:r>
              <a:rPr lang="ru-RU" dirty="0" smtClean="0"/>
              <a:t>!</a:t>
            </a:r>
            <a:endParaRPr lang="ru-RU" dirty="0"/>
          </a:p>
          <a:p>
            <a:r>
              <a:rPr lang="en-US" dirty="0" smtClean="0"/>
              <a:t>     </a:t>
            </a:r>
            <a:r>
              <a:rPr lang="ru-RU" dirty="0" smtClean="0"/>
              <a:t>Существует </a:t>
            </a:r>
            <a:r>
              <a:rPr lang="ru-RU" dirty="0"/>
              <a:t>много способов, как провести выходной день вместе с ребенком интересно и увлекательно. Родители придумывайте, фантазируйте, и Вы получите массу впечатлений, удовольствий от прогулок с ребенком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Родители, желаем Вам успехов!	</a:t>
            </a:r>
          </a:p>
        </p:txBody>
      </p:sp>
      <p:pic>
        <p:nvPicPr>
          <p:cNvPr id="3" name="Рисунок 2" descr="children002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36" y="6215074"/>
            <a:ext cx="3714776" cy="29289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529</Words>
  <Application>Microsoft Office PowerPoint</Application>
  <PresentationFormat>Экран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Бушуевы</cp:lastModifiedBy>
  <cp:revision>4</cp:revision>
  <dcterms:created xsi:type="dcterms:W3CDTF">2012-11-14T11:09:42Z</dcterms:created>
  <dcterms:modified xsi:type="dcterms:W3CDTF">2013-02-11T13:54:20Z</dcterms:modified>
</cp:coreProperties>
</file>