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«Природа и фантазия»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786322"/>
            <a:ext cx="4643470" cy="8524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Морозенко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А.В.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 №21 «Брусничка»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стя\Desktop\11 группа фото  2014-2015\осень 2014\DSC029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875" b="1587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результате на осеннем празднике все участники были награждены призами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5622" y="2967335"/>
            <a:ext cx="23275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Традиционная выставка работ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природного материала.</a:t>
            </a:r>
            <a:endParaRPr lang="ru-RU" dirty="0"/>
          </a:p>
        </p:txBody>
      </p:sp>
      <p:pic>
        <p:nvPicPr>
          <p:cNvPr id="2050" name="Picture 2" descr="C:\Users\Настя\Desktop\11 группа фото  2014-2015\осень 2014\DSC02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 представлены работы,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выполненные детьми вместе с родителями.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3075" name="Picture 3" descr="C:\Users\Настя\Desktop\11 группа фото  2014-2015\осень 2014\DSC02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4767" y="2143116"/>
            <a:ext cx="5594465" cy="38190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esktop\11 группа фото  2014-2015\осень 2014\DSC02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я\Desktop\11 группа фото  2014-2015\осень 2014\DSC02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esktop\11 группа фото  2014-2015\осень 2014\DSC02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стя\Desktop\11 группа фото  2014-2015\осень 2014\DSC02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стя\Desktop\11 группа фото  2014-2015\осень 2014\DSC02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стя\Desktop\11 группа фото  2014-2015\осень 2014\DSC029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11267" name="Picture 3" descr="C:\Users\Настя\Desktop\11 группа фото  2014-2015\осень 2014\DSC029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«Природа и фантазия» </vt:lpstr>
      <vt:lpstr>Традиционная выставка работ  из природного материала.</vt:lpstr>
      <vt:lpstr>Были представлены работы,  выполненные детьми вместе с родителями.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и фантазия»</dc:title>
  <dc:creator>Настя</dc:creator>
  <cp:lastModifiedBy>Настя</cp:lastModifiedBy>
  <cp:revision>12</cp:revision>
  <dcterms:created xsi:type="dcterms:W3CDTF">2015-03-29T08:21:55Z</dcterms:created>
  <dcterms:modified xsi:type="dcterms:W3CDTF">2015-03-29T11:42:57Z</dcterms:modified>
</cp:coreProperties>
</file>